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omments/modernComment_101_B1894AED.xml" ContentType="application/vnd.ms-powerpoint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1" r:id="rId4"/>
  </p:sldMasterIdLst>
  <p:notesMasterIdLst>
    <p:notesMasterId r:id="rId15"/>
  </p:notesMasterIdLst>
  <p:sldIdLst>
    <p:sldId id="256" r:id="rId5"/>
    <p:sldId id="261" r:id="rId6"/>
    <p:sldId id="257" r:id="rId7"/>
    <p:sldId id="263" r:id="rId8"/>
    <p:sldId id="262" r:id="rId9"/>
    <p:sldId id="265" r:id="rId10"/>
    <p:sldId id="264" r:id="rId11"/>
    <p:sldId id="260" r:id="rId12"/>
    <p:sldId id="266" r:id="rId13"/>
    <p:sldId id="258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A95F57-6923-8973-DBD2-26AE4032656D}" name="Jakub Stankiewicz" initials="JS" userId="25e2f29bb24ebb02" providerId="Windows Live"/>
  <p188:author id="{A6DFECE0-391B-3AA7-426F-AEFE5FB951D5}" name="Gość" initials="Go" userId="Gość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7FE0F-1269-41FC-B9D3-197E056E3F9B}" v="164" dt="2024-12-04T20:33:36.513"/>
    <p1510:client id="{8BBB1E7D-4BC6-4DC2-BF4B-ECC312255478}" v="689" dt="2024-12-04T21:23:18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Styl pośredni 4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ść" providerId="Windows Live" clId="Web-{5477FE0F-1269-41FC-B9D3-197E056E3F9B}"/>
    <pc:docChg chg="mod modSld">
      <pc:chgData name="Gość" userId="" providerId="Windows Live" clId="Web-{5477FE0F-1269-41FC-B9D3-197E056E3F9B}" dt="2024-12-04T20:33:36.513" v="128"/>
      <pc:docMkLst>
        <pc:docMk/>
      </pc:docMkLst>
      <pc:sldChg chg="modSp addAnim delAnim modAnim modNotes">
        <pc:chgData name="Gość" userId="" providerId="Windows Live" clId="Web-{5477FE0F-1269-41FC-B9D3-197E056E3F9B}" dt="2024-12-04T20:33:36.513" v="128"/>
        <pc:sldMkLst>
          <pc:docMk/>
          <pc:sldMk cId="2978564845" sldId="257"/>
        </pc:sldMkLst>
        <pc:spChg chg="mod">
          <ac:chgData name="Gość" userId="" providerId="Windows Live" clId="Web-{5477FE0F-1269-41FC-B9D3-197E056E3F9B}" dt="2024-12-04T16:20:34.212" v="115" actId="20577"/>
          <ac:spMkLst>
            <pc:docMk/>
            <pc:sldMk cId="2978564845" sldId="257"/>
            <ac:spMk id="21" creationId="{503AE9FE-C487-E71F-D1B4-A20115CCEAFA}"/>
          </ac:spMkLst>
        </pc:spChg>
        <pc:graphicFrameChg chg="mod modGraphic">
          <ac:chgData name="Gość" userId="" providerId="Windows Live" clId="Web-{5477FE0F-1269-41FC-B9D3-197E056E3F9B}" dt="2024-12-04T20:32:39.263" v="124"/>
          <ac:graphicFrameMkLst>
            <pc:docMk/>
            <pc:sldMk cId="2978564845" sldId="257"/>
            <ac:graphicFrameMk id="3" creationId="{61A7C8F3-4EB2-3F20-67CA-E110D00252F5}"/>
          </ac:graphicFrameMkLst>
        </pc:graphicFrameChg>
      </pc:sldChg>
    </pc:docChg>
  </pc:docChgLst>
  <pc:docChgLst>
    <pc:chgData name="Jakub Stankiewicz" userId="25e2f29bb24ebb02" providerId="LiveId" clId="{8BBB1E7D-4BC6-4DC2-BF4B-ECC312255478}"/>
    <pc:docChg chg="undo custSel addSld delSld modSld sldOrd">
      <pc:chgData name="Jakub Stankiewicz" userId="25e2f29bb24ebb02" providerId="LiveId" clId="{8BBB1E7D-4BC6-4DC2-BF4B-ECC312255478}" dt="2024-12-05T14:27:39.797" v="5558" actId="20577"/>
      <pc:docMkLst>
        <pc:docMk/>
      </pc:docMkLst>
      <pc:sldChg chg="modSp mod">
        <pc:chgData name="Jakub Stankiewicz" userId="25e2f29bb24ebb02" providerId="LiveId" clId="{8BBB1E7D-4BC6-4DC2-BF4B-ECC312255478}" dt="2024-12-05T14:27:39.797" v="5558" actId="20577"/>
        <pc:sldMkLst>
          <pc:docMk/>
          <pc:sldMk cId="1396976786" sldId="256"/>
        </pc:sldMkLst>
        <pc:spChg chg="mod">
          <ac:chgData name="Jakub Stankiewicz" userId="25e2f29bb24ebb02" providerId="LiveId" clId="{8BBB1E7D-4BC6-4DC2-BF4B-ECC312255478}" dt="2024-12-03T22:18:09.178" v="250" actId="14100"/>
          <ac:spMkLst>
            <pc:docMk/>
            <pc:sldMk cId="1396976786" sldId="256"/>
            <ac:spMk id="7" creationId="{0CBC331D-8069-B1C8-0B2C-BC64036C1009}"/>
          </ac:spMkLst>
        </pc:spChg>
        <pc:spChg chg="mod">
          <ac:chgData name="Jakub Stankiewicz" userId="25e2f29bb24ebb02" providerId="LiveId" clId="{8BBB1E7D-4BC6-4DC2-BF4B-ECC312255478}" dt="2024-12-05T14:27:39.797" v="5558" actId="20577"/>
          <ac:spMkLst>
            <pc:docMk/>
            <pc:sldMk cId="1396976786" sldId="256"/>
            <ac:spMk id="8" creationId="{B6F5D76B-1818-C235-38F9-3C9C21303C79}"/>
          </ac:spMkLst>
        </pc:spChg>
        <pc:spChg chg="mod">
          <ac:chgData name="Jakub Stankiewicz" userId="25e2f29bb24ebb02" providerId="LiveId" clId="{8BBB1E7D-4BC6-4DC2-BF4B-ECC312255478}" dt="2024-12-03T22:12:26.460" v="17" actId="20577"/>
          <ac:spMkLst>
            <pc:docMk/>
            <pc:sldMk cId="1396976786" sldId="256"/>
            <ac:spMk id="10" creationId="{6C22A504-080D-AED3-DD7B-D7F4C7F66CAE}"/>
          </ac:spMkLst>
        </pc:spChg>
      </pc:sldChg>
      <pc:sldChg chg="addSp delSp modSp mod ord modAnim">
        <pc:chgData name="Jakub Stankiewicz" userId="25e2f29bb24ebb02" providerId="LiveId" clId="{8BBB1E7D-4BC6-4DC2-BF4B-ECC312255478}" dt="2024-12-04T21:22:17.958" v="5519"/>
        <pc:sldMkLst>
          <pc:docMk/>
          <pc:sldMk cId="2978564845" sldId="257"/>
        </pc:sldMkLst>
        <pc:spChg chg="mod">
          <ac:chgData name="Jakub Stankiewicz" userId="25e2f29bb24ebb02" providerId="LiveId" clId="{8BBB1E7D-4BC6-4DC2-BF4B-ECC312255478}" dt="2024-12-04T18:29:27.902" v="2029" actId="1076"/>
          <ac:spMkLst>
            <pc:docMk/>
            <pc:sldMk cId="2978564845" sldId="257"/>
            <ac:spMk id="7" creationId="{E29AE5D5-216A-8F8A-666A-883663F0294A}"/>
          </ac:spMkLst>
        </pc:spChg>
        <pc:spChg chg="del mod">
          <ac:chgData name="Jakub Stankiewicz" userId="25e2f29bb24ebb02" providerId="LiveId" clId="{8BBB1E7D-4BC6-4DC2-BF4B-ECC312255478}" dt="2024-12-03T22:38:22.195" v="574" actId="478"/>
          <ac:spMkLst>
            <pc:docMk/>
            <pc:sldMk cId="2978564845" sldId="257"/>
            <ac:spMk id="8" creationId="{29BDEFAC-B3D4-E189-6FDB-0B49145F3576}"/>
          </ac:spMkLst>
        </pc:spChg>
        <pc:spChg chg="del">
          <ac:chgData name="Jakub Stankiewicz" userId="25e2f29bb24ebb02" providerId="LiveId" clId="{8BBB1E7D-4BC6-4DC2-BF4B-ECC312255478}" dt="2024-12-03T22:54:31.888" v="1067" actId="478"/>
          <ac:spMkLst>
            <pc:docMk/>
            <pc:sldMk cId="2978564845" sldId="257"/>
            <ac:spMk id="9" creationId="{F147D9BB-07E8-74D9-EC4B-101464242B3B}"/>
          </ac:spMkLst>
        </pc:spChg>
        <pc:spChg chg="del">
          <ac:chgData name="Jakub Stankiewicz" userId="25e2f29bb24ebb02" providerId="LiveId" clId="{8BBB1E7D-4BC6-4DC2-BF4B-ECC312255478}" dt="2024-12-03T22:54:31.888" v="1067" actId="478"/>
          <ac:spMkLst>
            <pc:docMk/>
            <pc:sldMk cId="2978564845" sldId="257"/>
            <ac:spMk id="10" creationId="{8CABF2BB-8111-56B2-9E63-3ADB3FC588CB}"/>
          </ac:spMkLst>
        </pc:spChg>
        <pc:spChg chg="del">
          <ac:chgData name="Jakub Stankiewicz" userId="25e2f29bb24ebb02" providerId="LiveId" clId="{8BBB1E7D-4BC6-4DC2-BF4B-ECC312255478}" dt="2024-12-03T22:54:31.888" v="1067" actId="478"/>
          <ac:spMkLst>
            <pc:docMk/>
            <pc:sldMk cId="2978564845" sldId="257"/>
            <ac:spMk id="11" creationId="{BA763974-B97F-341F-5297-F3EDB09C02AA}"/>
          </ac:spMkLst>
        </pc:spChg>
        <pc:spChg chg="del">
          <ac:chgData name="Jakub Stankiewicz" userId="25e2f29bb24ebb02" providerId="LiveId" clId="{8BBB1E7D-4BC6-4DC2-BF4B-ECC312255478}" dt="2024-12-03T22:54:30.755" v="1066" actId="478"/>
          <ac:spMkLst>
            <pc:docMk/>
            <pc:sldMk cId="2978564845" sldId="257"/>
            <ac:spMk id="12" creationId="{54016C77-B1ED-7268-246F-A91BEB8008C9}"/>
          </ac:spMkLst>
        </pc:spChg>
        <pc:spChg chg="del">
          <ac:chgData name="Jakub Stankiewicz" userId="25e2f29bb24ebb02" providerId="LiveId" clId="{8BBB1E7D-4BC6-4DC2-BF4B-ECC312255478}" dt="2024-12-03T22:54:30.755" v="1066" actId="478"/>
          <ac:spMkLst>
            <pc:docMk/>
            <pc:sldMk cId="2978564845" sldId="257"/>
            <ac:spMk id="13" creationId="{4B1B00DF-B90C-428F-38A4-14C558B0A671}"/>
          </ac:spMkLst>
        </pc:spChg>
        <pc:spChg chg="del">
          <ac:chgData name="Jakub Stankiewicz" userId="25e2f29bb24ebb02" providerId="LiveId" clId="{8BBB1E7D-4BC6-4DC2-BF4B-ECC312255478}" dt="2024-12-03T22:54:30.755" v="1066" actId="478"/>
          <ac:spMkLst>
            <pc:docMk/>
            <pc:sldMk cId="2978564845" sldId="257"/>
            <ac:spMk id="14" creationId="{B697874E-623E-6728-266D-55971294F34C}"/>
          </ac:spMkLst>
        </pc:spChg>
        <pc:spChg chg="del">
          <ac:chgData name="Jakub Stankiewicz" userId="25e2f29bb24ebb02" providerId="LiveId" clId="{8BBB1E7D-4BC6-4DC2-BF4B-ECC312255478}" dt="2024-12-03T22:54:30.755" v="1066" actId="478"/>
          <ac:spMkLst>
            <pc:docMk/>
            <pc:sldMk cId="2978564845" sldId="257"/>
            <ac:spMk id="15" creationId="{83120A0D-6928-2454-2456-C13C065546E7}"/>
          </ac:spMkLst>
        </pc:spChg>
        <pc:spChg chg="del">
          <ac:chgData name="Jakub Stankiewicz" userId="25e2f29bb24ebb02" providerId="LiveId" clId="{8BBB1E7D-4BC6-4DC2-BF4B-ECC312255478}" dt="2024-12-03T22:54:30.755" v="1066" actId="478"/>
          <ac:spMkLst>
            <pc:docMk/>
            <pc:sldMk cId="2978564845" sldId="257"/>
            <ac:spMk id="16" creationId="{ECD72BEC-5316-C3DB-77B0-E397BCA63682}"/>
          </ac:spMkLst>
        </pc:spChg>
        <pc:spChg chg="del">
          <ac:chgData name="Jakub Stankiewicz" userId="25e2f29bb24ebb02" providerId="LiveId" clId="{8BBB1E7D-4BC6-4DC2-BF4B-ECC312255478}" dt="2024-12-03T22:54:30.755" v="1066" actId="478"/>
          <ac:spMkLst>
            <pc:docMk/>
            <pc:sldMk cId="2978564845" sldId="257"/>
            <ac:spMk id="17" creationId="{D9A33E22-AA32-D912-9065-9EB21BFDC1A3}"/>
          </ac:spMkLst>
        </pc:spChg>
        <pc:spChg chg="mod">
          <ac:chgData name="Jakub Stankiewicz" userId="25e2f29bb24ebb02" providerId="LiveId" clId="{8BBB1E7D-4BC6-4DC2-BF4B-ECC312255478}" dt="2024-12-04T21:22:17.958" v="5519"/>
          <ac:spMkLst>
            <pc:docMk/>
            <pc:sldMk cId="2978564845" sldId="257"/>
            <ac:spMk id="20" creationId="{DA7C4B59-9B8D-C16D-1201-5FC12125EDF7}"/>
          </ac:spMkLst>
        </pc:spChg>
        <pc:spChg chg="add mod">
          <ac:chgData name="Jakub Stankiewicz" userId="25e2f29bb24ebb02" providerId="LiveId" clId="{8BBB1E7D-4BC6-4DC2-BF4B-ECC312255478}" dt="2024-12-04T21:19:33.016" v="5500" actId="20577"/>
          <ac:spMkLst>
            <pc:docMk/>
            <pc:sldMk cId="2978564845" sldId="257"/>
            <ac:spMk id="21" creationId="{503AE9FE-C487-E71F-D1B4-A20115CCEAFA}"/>
          </ac:spMkLst>
        </pc:spChg>
        <pc:spChg chg="add mod">
          <ac:chgData name="Jakub Stankiewicz" userId="25e2f29bb24ebb02" providerId="LiveId" clId="{8BBB1E7D-4BC6-4DC2-BF4B-ECC312255478}" dt="2024-12-04T21:19:30.700" v="5499" actId="20577"/>
          <ac:spMkLst>
            <pc:docMk/>
            <pc:sldMk cId="2978564845" sldId="257"/>
            <ac:spMk id="22" creationId="{2840E973-2E3A-5407-C648-05DC695A1A59}"/>
          </ac:spMkLst>
        </pc:spChg>
        <pc:graphicFrameChg chg="add mod modGraphic">
          <ac:chgData name="Jakub Stankiewicz" userId="25e2f29bb24ebb02" providerId="LiveId" clId="{8BBB1E7D-4BC6-4DC2-BF4B-ECC312255478}" dt="2024-12-04T21:13:14.722" v="5429" actId="403"/>
          <ac:graphicFrameMkLst>
            <pc:docMk/>
            <pc:sldMk cId="2978564845" sldId="257"/>
            <ac:graphicFrameMk id="3" creationId="{61A7C8F3-4EB2-3F20-67CA-E110D00252F5}"/>
          </ac:graphicFrameMkLst>
        </pc:graphicFrameChg>
        <pc:picChg chg="add mod modCrop">
          <ac:chgData name="Jakub Stankiewicz" userId="25e2f29bb24ebb02" providerId="LiveId" clId="{8BBB1E7D-4BC6-4DC2-BF4B-ECC312255478}" dt="2024-12-03T23:00:24.541" v="1176" actId="1076"/>
          <ac:picMkLst>
            <pc:docMk/>
            <pc:sldMk cId="2978564845" sldId="257"/>
            <ac:picMk id="8" creationId="{E949681B-CB18-EB16-758C-EC843659AD37}"/>
          </ac:picMkLst>
        </pc:picChg>
        <pc:picChg chg="add mod">
          <ac:chgData name="Jakub Stankiewicz" userId="25e2f29bb24ebb02" providerId="LiveId" clId="{8BBB1E7D-4BC6-4DC2-BF4B-ECC312255478}" dt="2024-12-03T23:00:27.182" v="1177" actId="1076"/>
          <ac:picMkLst>
            <pc:docMk/>
            <pc:sldMk cId="2978564845" sldId="257"/>
            <ac:picMk id="19" creationId="{CF1CF61A-C068-B46C-FC89-FDD4C570AB37}"/>
          </ac:picMkLst>
        </pc:picChg>
      </pc:sldChg>
      <pc:sldChg chg="addSp delSp modSp mod">
        <pc:chgData name="Jakub Stankiewicz" userId="25e2f29bb24ebb02" providerId="LiveId" clId="{8BBB1E7D-4BC6-4DC2-BF4B-ECC312255478}" dt="2024-12-04T19:41:26.023" v="3179" actId="478"/>
        <pc:sldMkLst>
          <pc:docMk/>
          <pc:sldMk cId="646872128" sldId="258"/>
        </pc:sldMkLst>
        <pc:spChg chg="del mod">
          <ac:chgData name="Jakub Stankiewicz" userId="25e2f29bb24ebb02" providerId="LiveId" clId="{8BBB1E7D-4BC6-4DC2-BF4B-ECC312255478}" dt="2024-12-03T22:15:51.791" v="227"/>
          <ac:spMkLst>
            <pc:docMk/>
            <pc:sldMk cId="646872128" sldId="258"/>
            <ac:spMk id="8" creationId="{B6F5D76B-1818-C235-38F9-3C9C21303C79}"/>
          </ac:spMkLst>
        </pc:spChg>
        <pc:picChg chg="add mod">
          <ac:chgData name="Jakub Stankiewicz" userId="25e2f29bb24ebb02" providerId="LiveId" clId="{8BBB1E7D-4BC6-4DC2-BF4B-ECC312255478}" dt="2024-12-04T19:41:24.260" v="3178"/>
          <ac:picMkLst>
            <pc:docMk/>
            <pc:sldMk cId="646872128" sldId="258"/>
            <ac:picMk id="2" creationId="{F7B812B0-B3DE-ACE2-AF86-804BAB30958C}"/>
          </ac:picMkLst>
        </pc:picChg>
        <pc:picChg chg="del mod">
          <ac:chgData name="Jakub Stankiewicz" userId="25e2f29bb24ebb02" providerId="LiveId" clId="{8BBB1E7D-4BC6-4DC2-BF4B-ECC312255478}" dt="2024-12-04T19:41:26.023" v="3179" actId="478"/>
          <ac:picMkLst>
            <pc:docMk/>
            <pc:sldMk cId="646872128" sldId="258"/>
            <ac:picMk id="4" creationId="{583295B8-9380-5D37-9FB1-07A1D24A2108}"/>
          </ac:picMkLst>
        </pc:picChg>
      </pc:sldChg>
      <pc:sldChg chg="addSp delSp modSp del mod">
        <pc:chgData name="Jakub Stankiewicz" userId="25e2f29bb24ebb02" providerId="LiveId" clId="{8BBB1E7D-4BC6-4DC2-BF4B-ECC312255478}" dt="2024-12-03T23:46:57.458" v="1758" actId="2696"/>
        <pc:sldMkLst>
          <pc:docMk/>
          <pc:sldMk cId="3385265064" sldId="259"/>
        </pc:sldMkLst>
        <pc:spChg chg="del mod">
          <ac:chgData name="Jakub Stankiewicz" userId="25e2f29bb24ebb02" providerId="LiveId" clId="{8BBB1E7D-4BC6-4DC2-BF4B-ECC312255478}" dt="2024-12-03T23:29:14.690" v="1365" actId="21"/>
          <ac:spMkLst>
            <pc:docMk/>
            <pc:sldMk cId="3385265064" sldId="259"/>
            <ac:spMk id="7" creationId="{E29AE5D5-216A-8F8A-666A-883663F0294A}"/>
          </ac:spMkLst>
        </pc:spChg>
        <pc:spChg chg="del mod">
          <ac:chgData name="Jakub Stankiewicz" userId="25e2f29bb24ebb02" providerId="LiveId" clId="{8BBB1E7D-4BC6-4DC2-BF4B-ECC312255478}" dt="2024-12-03T23:21:43.532" v="1240" actId="478"/>
          <ac:spMkLst>
            <pc:docMk/>
            <pc:sldMk cId="3385265064" sldId="259"/>
            <ac:spMk id="8" creationId="{29BDEFAC-B3D4-E189-6FDB-0B49145F3576}"/>
          </ac:spMkLst>
        </pc:spChg>
        <pc:spChg chg="add del mod">
          <ac:chgData name="Jakub Stankiewicz" userId="25e2f29bb24ebb02" providerId="LiveId" clId="{8BBB1E7D-4BC6-4DC2-BF4B-ECC312255478}" dt="2024-12-03T23:29:07.906" v="1363" actId="21"/>
          <ac:spMkLst>
            <pc:docMk/>
            <pc:sldMk cId="3385265064" sldId="259"/>
            <ac:spMk id="14" creationId="{E0231C30-CAFC-9E97-E262-D7BF4720AB94}"/>
          </ac:spMkLst>
        </pc:spChg>
        <pc:picChg chg="del">
          <ac:chgData name="Jakub Stankiewicz" userId="25e2f29bb24ebb02" providerId="LiveId" clId="{8BBB1E7D-4BC6-4DC2-BF4B-ECC312255478}" dt="2024-12-03T23:20:47.432" v="1234" actId="478"/>
          <ac:picMkLst>
            <pc:docMk/>
            <pc:sldMk cId="3385265064" sldId="259"/>
            <ac:picMk id="2" creationId="{A7F4A503-F1A7-9CEA-965F-616FA62A8EA9}"/>
          </ac:picMkLst>
        </pc:picChg>
        <pc:picChg chg="add del mod">
          <ac:chgData name="Jakub Stankiewicz" userId="25e2f29bb24ebb02" providerId="LiveId" clId="{8BBB1E7D-4BC6-4DC2-BF4B-ECC312255478}" dt="2024-12-03T23:22:10.648" v="1245" actId="478"/>
          <ac:picMkLst>
            <pc:docMk/>
            <pc:sldMk cId="3385265064" sldId="259"/>
            <ac:picMk id="5" creationId="{59B6A358-EDB8-973C-7E6A-74ED5B3DE232}"/>
          </ac:picMkLst>
        </pc:picChg>
        <pc:picChg chg="add del mod">
          <ac:chgData name="Jakub Stankiewicz" userId="25e2f29bb24ebb02" providerId="LiveId" clId="{8BBB1E7D-4BC6-4DC2-BF4B-ECC312255478}" dt="2024-12-03T23:23:20.215" v="1261" actId="478"/>
          <ac:picMkLst>
            <pc:docMk/>
            <pc:sldMk cId="3385265064" sldId="259"/>
            <ac:picMk id="9" creationId="{7CCE4120-86F1-D91A-76F9-71343BE79E3B}"/>
          </ac:picMkLst>
        </pc:picChg>
        <pc:picChg chg="add del mod">
          <ac:chgData name="Jakub Stankiewicz" userId="25e2f29bb24ebb02" providerId="LiveId" clId="{8BBB1E7D-4BC6-4DC2-BF4B-ECC312255478}" dt="2024-12-03T23:24:20.167" v="1266" actId="478"/>
          <ac:picMkLst>
            <pc:docMk/>
            <pc:sldMk cId="3385265064" sldId="259"/>
            <ac:picMk id="11" creationId="{7C3EB9CA-2C04-0B5C-CB76-FC0E1C90DD4B}"/>
          </ac:picMkLst>
        </pc:picChg>
        <pc:picChg chg="add del mod">
          <ac:chgData name="Jakub Stankiewicz" userId="25e2f29bb24ebb02" providerId="LiveId" clId="{8BBB1E7D-4BC6-4DC2-BF4B-ECC312255478}" dt="2024-12-03T23:27:25.935" v="1340" actId="478"/>
          <ac:picMkLst>
            <pc:docMk/>
            <pc:sldMk cId="3385265064" sldId="259"/>
            <ac:picMk id="13" creationId="{63CAA791-6A91-F1EE-A77B-36219C2B74BA}"/>
          </ac:picMkLst>
        </pc:picChg>
        <pc:picChg chg="add del mod">
          <ac:chgData name="Jakub Stankiewicz" userId="25e2f29bb24ebb02" providerId="LiveId" clId="{8BBB1E7D-4BC6-4DC2-BF4B-ECC312255478}" dt="2024-12-03T23:29:07.906" v="1363" actId="21"/>
          <ac:picMkLst>
            <pc:docMk/>
            <pc:sldMk cId="3385265064" sldId="259"/>
            <ac:picMk id="16" creationId="{F2557F96-6A16-0DFE-AD38-EF9C8A135B8A}"/>
          </ac:picMkLst>
        </pc:picChg>
      </pc:sldChg>
      <pc:sldChg chg="addSp delSp modSp mod">
        <pc:chgData name="Jakub Stankiewicz" userId="25e2f29bb24ebb02" providerId="LiveId" clId="{8BBB1E7D-4BC6-4DC2-BF4B-ECC312255478}" dt="2024-12-04T21:23:10.877" v="5532" actId="3064"/>
        <pc:sldMkLst>
          <pc:docMk/>
          <pc:sldMk cId="1672126401" sldId="260"/>
        </pc:sldMkLst>
        <pc:spChg chg="del mod">
          <ac:chgData name="Jakub Stankiewicz" userId="25e2f29bb24ebb02" providerId="LiveId" clId="{8BBB1E7D-4BC6-4DC2-BF4B-ECC312255478}" dt="2024-12-04T19:41:43.940" v="3180" actId="478"/>
          <ac:spMkLst>
            <pc:docMk/>
            <pc:sldMk cId="1672126401" sldId="260"/>
            <ac:spMk id="2" creationId="{6391DFB6-1690-7FB2-CC36-5A7329D4AD6F}"/>
          </ac:spMkLst>
        </pc:spChg>
        <pc:spChg chg="mod">
          <ac:chgData name="Jakub Stankiewicz" userId="25e2f29bb24ebb02" providerId="LiveId" clId="{8BBB1E7D-4BC6-4DC2-BF4B-ECC312255478}" dt="2024-12-04T19:50:15.358" v="3270" actId="1076"/>
          <ac:spMkLst>
            <pc:docMk/>
            <pc:sldMk cId="1672126401" sldId="260"/>
            <ac:spMk id="3" creationId="{D6721F15-4DEA-99B9-2707-E63D463254C3}"/>
          </ac:spMkLst>
        </pc:spChg>
        <pc:spChg chg="mod">
          <ac:chgData name="Jakub Stankiewicz" userId="25e2f29bb24ebb02" providerId="LiveId" clId="{8BBB1E7D-4BC6-4DC2-BF4B-ECC312255478}" dt="2024-12-04T19:50:02.291" v="3268" actId="14100"/>
          <ac:spMkLst>
            <pc:docMk/>
            <pc:sldMk cId="1672126401" sldId="260"/>
            <ac:spMk id="4" creationId="{9ACFE09C-32A5-843C-FE7B-82F73E952EB8}"/>
          </ac:spMkLst>
        </pc:spChg>
        <pc:spChg chg="del mod">
          <ac:chgData name="Jakub Stankiewicz" userId="25e2f29bb24ebb02" providerId="LiveId" clId="{8BBB1E7D-4BC6-4DC2-BF4B-ECC312255478}" dt="2024-12-04T19:41:57.171" v="3184" actId="478"/>
          <ac:spMkLst>
            <pc:docMk/>
            <pc:sldMk cId="1672126401" sldId="260"/>
            <ac:spMk id="6" creationId="{86BD307D-D05F-C6AB-47DA-91F22952FCF4}"/>
          </ac:spMkLst>
        </pc:spChg>
        <pc:spChg chg="mod">
          <ac:chgData name="Jakub Stankiewicz" userId="25e2f29bb24ebb02" providerId="LiveId" clId="{8BBB1E7D-4BC6-4DC2-BF4B-ECC312255478}" dt="2024-12-04T21:23:10.877" v="5532" actId="3064"/>
          <ac:spMkLst>
            <pc:docMk/>
            <pc:sldMk cId="1672126401" sldId="260"/>
            <ac:spMk id="8" creationId="{DCFAE159-0B0F-8544-504A-15AF974ED49E}"/>
          </ac:spMkLst>
        </pc:spChg>
        <pc:spChg chg="add mod">
          <ac:chgData name="Jakub Stankiewicz" userId="25e2f29bb24ebb02" providerId="LiveId" clId="{8BBB1E7D-4BC6-4DC2-BF4B-ECC312255478}" dt="2024-12-04T19:49:05.940" v="3251" actId="1076"/>
          <ac:spMkLst>
            <pc:docMk/>
            <pc:sldMk cId="1672126401" sldId="260"/>
            <ac:spMk id="10" creationId="{5E601F14-BFBE-8345-17D7-5E2C2C91E53C}"/>
          </ac:spMkLst>
        </pc:spChg>
        <pc:spChg chg="add del mod">
          <ac:chgData name="Jakub Stankiewicz" userId="25e2f29bb24ebb02" providerId="LiveId" clId="{8BBB1E7D-4BC6-4DC2-BF4B-ECC312255478}" dt="2024-12-04T19:21:15.938" v="2827"/>
          <ac:spMkLst>
            <pc:docMk/>
            <pc:sldMk cId="1672126401" sldId="260"/>
            <ac:spMk id="11" creationId="{CE66A047-0132-B51E-D623-741BCBCA7B14}"/>
          </ac:spMkLst>
        </pc:spChg>
        <pc:spChg chg="add mod">
          <ac:chgData name="Jakub Stankiewicz" userId="25e2f29bb24ebb02" providerId="LiveId" clId="{8BBB1E7D-4BC6-4DC2-BF4B-ECC312255478}" dt="2024-12-04T19:41:48.450" v="3182" actId="1076"/>
          <ac:spMkLst>
            <pc:docMk/>
            <pc:sldMk cId="1672126401" sldId="260"/>
            <ac:spMk id="13" creationId="{904BA40C-1CF8-725F-0431-1284AC43CA5E}"/>
          </ac:spMkLst>
        </pc:spChg>
        <pc:spChg chg="mod">
          <ac:chgData name="Jakub Stankiewicz" userId="25e2f29bb24ebb02" providerId="LiveId" clId="{8BBB1E7D-4BC6-4DC2-BF4B-ECC312255478}" dt="2024-12-04T19:50:20.052" v="3271" actId="1076"/>
          <ac:spMkLst>
            <pc:docMk/>
            <pc:sldMk cId="1672126401" sldId="260"/>
            <ac:spMk id="18" creationId="{6A42DB7B-FD93-A98F-8992-B27F361C6F45}"/>
          </ac:spMkLst>
        </pc:spChg>
        <pc:spChg chg="mod">
          <ac:chgData name="Jakub Stankiewicz" userId="25e2f29bb24ebb02" providerId="LiveId" clId="{8BBB1E7D-4BC6-4DC2-BF4B-ECC312255478}" dt="2024-12-04T19:42:12.867" v="3187" actId="1076"/>
          <ac:spMkLst>
            <pc:docMk/>
            <pc:sldMk cId="1672126401" sldId="260"/>
            <ac:spMk id="21" creationId="{E0DE6813-00B6-4DA0-EF0D-ED1A8A8DC12D}"/>
          </ac:spMkLst>
        </pc:spChg>
        <pc:spChg chg="del">
          <ac:chgData name="Jakub Stankiewicz" userId="25e2f29bb24ebb02" providerId="LiveId" clId="{8BBB1E7D-4BC6-4DC2-BF4B-ECC312255478}" dt="2024-12-03T23:47:59.902" v="1810" actId="478"/>
          <ac:spMkLst>
            <pc:docMk/>
            <pc:sldMk cId="1672126401" sldId="260"/>
            <ac:spMk id="22" creationId="{029D6EE5-129A-3B00-626D-F11E47A532AC}"/>
          </ac:spMkLst>
        </pc:spChg>
        <pc:spChg chg="del">
          <ac:chgData name="Jakub Stankiewicz" userId="25e2f29bb24ebb02" providerId="LiveId" clId="{8BBB1E7D-4BC6-4DC2-BF4B-ECC312255478}" dt="2024-12-03T23:48:19.314" v="1817" actId="478"/>
          <ac:spMkLst>
            <pc:docMk/>
            <pc:sldMk cId="1672126401" sldId="260"/>
            <ac:spMk id="23" creationId="{701AF46D-BFBA-B394-4E5C-5F8633651436}"/>
          </ac:spMkLst>
        </pc:spChg>
        <pc:spChg chg="del">
          <ac:chgData name="Jakub Stankiewicz" userId="25e2f29bb24ebb02" providerId="LiveId" clId="{8BBB1E7D-4BC6-4DC2-BF4B-ECC312255478}" dt="2024-12-03T23:48:39.410" v="1848" actId="478"/>
          <ac:spMkLst>
            <pc:docMk/>
            <pc:sldMk cId="1672126401" sldId="260"/>
            <ac:spMk id="24" creationId="{97569D6E-A2FA-D586-B24C-D5D904E01BB0}"/>
          </ac:spMkLst>
        </pc:spChg>
        <pc:graphicFrameChg chg="add mod modGraphic">
          <ac:chgData name="Jakub Stankiewicz" userId="25e2f29bb24ebb02" providerId="LiveId" clId="{8BBB1E7D-4BC6-4DC2-BF4B-ECC312255478}" dt="2024-12-04T19:45:15.428" v="3214" actId="1076"/>
          <ac:graphicFrameMkLst>
            <pc:docMk/>
            <pc:sldMk cId="1672126401" sldId="260"/>
            <ac:graphicFrameMk id="12" creationId="{E625E16A-C969-DB09-98C7-4D72334D5415}"/>
          </ac:graphicFrameMkLst>
        </pc:graphicFrameChg>
        <pc:picChg chg="add del mod">
          <ac:chgData name="Jakub Stankiewicz" userId="25e2f29bb24ebb02" providerId="LiveId" clId="{8BBB1E7D-4BC6-4DC2-BF4B-ECC312255478}" dt="2024-12-04T19:45:55.411" v="3226" actId="478"/>
          <ac:picMkLst>
            <pc:docMk/>
            <pc:sldMk cId="1672126401" sldId="260"/>
            <ac:picMk id="3074" creationId="{8BEB071C-49FC-3F03-7B22-217DF6B83061}"/>
          </ac:picMkLst>
        </pc:picChg>
        <pc:picChg chg="add mod">
          <ac:chgData name="Jakub Stankiewicz" userId="25e2f29bb24ebb02" providerId="LiveId" clId="{8BBB1E7D-4BC6-4DC2-BF4B-ECC312255478}" dt="2024-12-04T19:49:48.312" v="3264" actId="1076"/>
          <ac:picMkLst>
            <pc:docMk/>
            <pc:sldMk cId="1672126401" sldId="260"/>
            <ac:picMk id="3076" creationId="{44F08C18-FFB1-6114-F2CA-D439D62A6E2A}"/>
          </ac:picMkLst>
        </pc:picChg>
        <pc:picChg chg="add">
          <ac:chgData name="Jakub Stankiewicz" userId="25e2f29bb24ebb02" providerId="LiveId" clId="{8BBB1E7D-4BC6-4DC2-BF4B-ECC312255478}" dt="2024-12-04T19:47:43.051" v="3233"/>
          <ac:picMkLst>
            <pc:docMk/>
            <pc:sldMk cId="1672126401" sldId="260"/>
            <ac:picMk id="3078" creationId="{97A44E3A-8034-6A7E-D2DE-60627EB8C724}"/>
          </ac:picMkLst>
        </pc:picChg>
        <pc:picChg chg="add mod">
          <ac:chgData name="Jakub Stankiewicz" userId="25e2f29bb24ebb02" providerId="LiveId" clId="{8BBB1E7D-4BC6-4DC2-BF4B-ECC312255478}" dt="2024-12-04T19:48:16.663" v="3244" actId="1076"/>
          <ac:picMkLst>
            <pc:docMk/>
            <pc:sldMk cId="1672126401" sldId="260"/>
            <ac:picMk id="3080" creationId="{7972A224-F1A3-4A22-C120-19D433AF5FD1}"/>
          </ac:picMkLst>
        </pc:picChg>
      </pc:sldChg>
      <pc:sldChg chg="addSp delSp modSp mod ord">
        <pc:chgData name="Jakub Stankiewicz" userId="25e2f29bb24ebb02" providerId="LiveId" clId="{8BBB1E7D-4BC6-4DC2-BF4B-ECC312255478}" dt="2024-12-03T23:32:09.009" v="1389" actId="20577"/>
        <pc:sldMkLst>
          <pc:docMk/>
          <pc:sldMk cId="2597448124" sldId="261"/>
        </pc:sldMkLst>
        <pc:spChg chg="mod">
          <ac:chgData name="Jakub Stankiewicz" userId="25e2f29bb24ebb02" providerId="LiveId" clId="{8BBB1E7D-4BC6-4DC2-BF4B-ECC312255478}" dt="2024-12-03T22:36:42.302" v="549" actId="1076"/>
          <ac:spMkLst>
            <pc:docMk/>
            <pc:sldMk cId="2597448124" sldId="261"/>
            <ac:spMk id="7" creationId="{E29AE5D5-216A-8F8A-666A-883663F0294A}"/>
          </ac:spMkLst>
        </pc:spChg>
        <pc:spChg chg="del mod">
          <ac:chgData name="Jakub Stankiewicz" userId="25e2f29bb24ebb02" providerId="LiveId" clId="{8BBB1E7D-4BC6-4DC2-BF4B-ECC312255478}" dt="2024-12-03T22:31:02.113" v="533" actId="478"/>
          <ac:spMkLst>
            <pc:docMk/>
            <pc:sldMk cId="2597448124" sldId="261"/>
            <ac:spMk id="22" creationId="{DF7A9B18-CF36-BD2A-CFC5-ACF4B7DF6479}"/>
          </ac:spMkLst>
        </pc:spChg>
        <pc:graphicFrameChg chg="add mod modGraphic">
          <ac:chgData name="Jakub Stankiewicz" userId="25e2f29bb24ebb02" providerId="LiveId" clId="{8BBB1E7D-4BC6-4DC2-BF4B-ECC312255478}" dt="2024-12-03T23:32:09.009" v="1389" actId="20577"/>
          <ac:graphicFrameMkLst>
            <pc:docMk/>
            <pc:sldMk cId="2597448124" sldId="261"/>
            <ac:graphicFrameMk id="2" creationId="{E3222E6F-BD3C-28F8-8E3B-B29A9608AA01}"/>
          </ac:graphicFrameMkLst>
        </pc:graphicFrameChg>
        <pc:picChg chg="del">
          <ac:chgData name="Jakub Stankiewicz" userId="25e2f29bb24ebb02" providerId="LiveId" clId="{8BBB1E7D-4BC6-4DC2-BF4B-ECC312255478}" dt="2024-12-03T22:27:44.350" v="293" actId="478"/>
          <ac:picMkLst>
            <pc:docMk/>
            <pc:sldMk cId="2597448124" sldId="261"/>
            <ac:picMk id="26" creationId="{3A5902E4-9B36-448B-FF26-EA5138E3BF89}"/>
          </ac:picMkLst>
        </pc:picChg>
      </pc:sldChg>
      <pc:sldChg chg="addSp delSp modSp add mod">
        <pc:chgData name="Jakub Stankiewicz" userId="25e2f29bb24ebb02" providerId="LiveId" clId="{8BBB1E7D-4BC6-4DC2-BF4B-ECC312255478}" dt="2024-12-04T21:22:48.846" v="5524" actId="3064"/>
        <pc:sldMkLst>
          <pc:docMk/>
          <pc:sldMk cId="2522487592" sldId="262"/>
        </pc:sldMkLst>
        <pc:spChg chg="add mod">
          <ac:chgData name="Jakub Stankiewicz" userId="25e2f29bb24ebb02" providerId="LiveId" clId="{8BBB1E7D-4BC6-4DC2-BF4B-ECC312255478}" dt="2024-12-04T18:28:45.481" v="2018" actId="1076"/>
          <ac:spMkLst>
            <pc:docMk/>
            <pc:sldMk cId="2522487592" sldId="262"/>
            <ac:spMk id="6" creationId="{E29AE5D5-216A-8F8A-666A-883663F0294A}"/>
          </ac:spMkLst>
        </pc:spChg>
        <pc:spChg chg="del">
          <ac:chgData name="Jakub Stankiewicz" userId="25e2f29bb24ebb02" providerId="LiveId" clId="{8BBB1E7D-4BC6-4DC2-BF4B-ECC312255478}" dt="2024-12-03T23:29:17.136" v="1366" actId="478"/>
          <ac:spMkLst>
            <pc:docMk/>
            <pc:sldMk cId="2522487592" sldId="262"/>
            <ac:spMk id="7" creationId="{FF06D5A8-7EBC-CCDF-C15D-872D00B1AC44}"/>
          </ac:spMkLst>
        </pc:spChg>
        <pc:spChg chg="add mod">
          <ac:chgData name="Jakub Stankiewicz" userId="25e2f29bb24ebb02" providerId="LiveId" clId="{8BBB1E7D-4BC6-4DC2-BF4B-ECC312255478}" dt="2024-12-04T21:19:39.056" v="5502" actId="6549"/>
          <ac:spMkLst>
            <pc:docMk/>
            <pc:sldMk cId="2522487592" sldId="262"/>
            <ac:spMk id="14" creationId="{E0231C30-CAFC-9E97-E262-D7BF4720AB94}"/>
          </ac:spMkLst>
        </pc:spChg>
        <pc:spChg chg="mod">
          <ac:chgData name="Jakub Stankiewicz" userId="25e2f29bb24ebb02" providerId="LiveId" clId="{8BBB1E7D-4BC6-4DC2-BF4B-ECC312255478}" dt="2024-12-04T21:22:48.846" v="5524" actId="3064"/>
          <ac:spMkLst>
            <pc:docMk/>
            <pc:sldMk cId="2522487592" sldId="262"/>
            <ac:spMk id="20" creationId="{F086F43C-E2EC-E14C-0778-4677D5B187F8}"/>
          </ac:spMkLst>
        </pc:spChg>
        <pc:spChg chg="del">
          <ac:chgData name="Jakub Stankiewicz" userId="25e2f29bb24ebb02" providerId="LiveId" clId="{8BBB1E7D-4BC6-4DC2-BF4B-ECC312255478}" dt="2024-12-03T23:29:03.981" v="1362" actId="478"/>
          <ac:spMkLst>
            <pc:docMk/>
            <pc:sldMk cId="2522487592" sldId="262"/>
            <ac:spMk id="21" creationId="{36F2F478-EBE1-97B2-DAA0-8D2214DF89B6}"/>
          </ac:spMkLst>
        </pc:spChg>
        <pc:spChg chg="del">
          <ac:chgData name="Jakub Stankiewicz" userId="25e2f29bb24ebb02" providerId="LiveId" clId="{8BBB1E7D-4BC6-4DC2-BF4B-ECC312255478}" dt="2024-12-03T23:29:03.981" v="1362" actId="478"/>
          <ac:spMkLst>
            <pc:docMk/>
            <pc:sldMk cId="2522487592" sldId="262"/>
            <ac:spMk id="22" creationId="{968A901D-D069-2B8E-64F0-AC6F4D7B153D}"/>
          </ac:spMkLst>
        </pc:spChg>
        <pc:graphicFrameChg chg="del">
          <ac:chgData name="Jakub Stankiewicz" userId="25e2f29bb24ebb02" providerId="LiveId" clId="{8BBB1E7D-4BC6-4DC2-BF4B-ECC312255478}" dt="2024-12-03T23:29:03.981" v="1362" actId="478"/>
          <ac:graphicFrameMkLst>
            <pc:docMk/>
            <pc:sldMk cId="2522487592" sldId="262"/>
            <ac:graphicFrameMk id="3" creationId="{34E129B5-0985-FAC3-2F27-DE99D4E1EBA8}"/>
          </ac:graphicFrameMkLst>
        </pc:graphicFrameChg>
        <pc:picChg chg="del">
          <ac:chgData name="Jakub Stankiewicz" userId="25e2f29bb24ebb02" providerId="LiveId" clId="{8BBB1E7D-4BC6-4DC2-BF4B-ECC312255478}" dt="2024-12-03T23:29:03.981" v="1362" actId="478"/>
          <ac:picMkLst>
            <pc:docMk/>
            <pc:sldMk cId="2522487592" sldId="262"/>
            <ac:picMk id="8" creationId="{F31F4C0C-9E36-DB4E-4D36-CBDD88F0BDEE}"/>
          </ac:picMkLst>
        </pc:picChg>
        <pc:picChg chg="add mod">
          <ac:chgData name="Jakub Stankiewicz" userId="25e2f29bb24ebb02" providerId="LiveId" clId="{8BBB1E7D-4BC6-4DC2-BF4B-ECC312255478}" dt="2024-12-03T23:42:24.507" v="1712" actId="1076"/>
          <ac:picMkLst>
            <pc:docMk/>
            <pc:sldMk cId="2522487592" sldId="262"/>
            <ac:picMk id="16" creationId="{F2557F96-6A16-0DFE-AD38-EF9C8A135B8A}"/>
          </ac:picMkLst>
        </pc:picChg>
        <pc:picChg chg="del">
          <ac:chgData name="Jakub Stankiewicz" userId="25e2f29bb24ebb02" providerId="LiveId" clId="{8BBB1E7D-4BC6-4DC2-BF4B-ECC312255478}" dt="2024-12-03T23:29:03.981" v="1362" actId="478"/>
          <ac:picMkLst>
            <pc:docMk/>
            <pc:sldMk cId="2522487592" sldId="262"/>
            <ac:picMk id="19" creationId="{37228C37-B1CF-C619-B2BD-9C37ECDE2B58}"/>
          </ac:picMkLst>
        </pc:picChg>
      </pc:sldChg>
      <pc:sldChg chg="addSp delSp modSp add mod modNotesTx">
        <pc:chgData name="Jakub Stankiewicz" userId="25e2f29bb24ebb02" providerId="LiveId" clId="{8BBB1E7D-4BC6-4DC2-BF4B-ECC312255478}" dt="2024-12-04T21:22:41.821" v="5522" actId="3064"/>
        <pc:sldMkLst>
          <pc:docMk/>
          <pc:sldMk cId="2181072210" sldId="263"/>
        </pc:sldMkLst>
        <pc:spChg chg="del">
          <ac:chgData name="Jakub Stankiewicz" userId="25e2f29bb24ebb02" providerId="LiveId" clId="{8BBB1E7D-4BC6-4DC2-BF4B-ECC312255478}" dt="2024-12-03T23:32:57.260" v="1393" actId="478"/>
          <ac:spMkLst>
            <pc:docMk/>
            <pc:sldMk cId="2181072210" sldId="263"/>
            <ac:spMk id="2" creationId="{CEEB1E29-3BFE-FC68-A58C-A2EEFA459A79}"/>
          </ac:spMkLst>
        </pc:spChg>
        <pc:spChg chg="mod">
          <ac:chgData name="Jakub Stankiewicz" userId="25e2f29bb24ebb02" providerId="LiveId" clId="{8BBB1E7D-4BC6-4DC2-BF4B-ECC312255478}" dt="2024-12-04T18:29:09.729" v="2025" actId="1076"/>
          <ac:spMkLst>
            <pc:docMk/>
            <pc:sldMk cId="2181072210" sldId="263"/>
            <ac:spMk id="7" creationId="{6D061467-DAA8-E680-195E-D06855390D3E}"/>
          </ac:spMkLst>
        </pc:spChg>
        <pc:spChg chg="add mod">
          <ac:chgData name="Jakub Stankiewicz" userId="25e2f29bb24ebb02" providerId="LiveId" clId="{8BBB1E7D-4BC6-4DC2-BF4B-ECC312255478}" dt="2024-12-04T21:19:35.801" v="5501" actId="20577"/>
          <ac:spMkLst>
            <pc:docMk/>
            <pc:sldMk cId="2181072210" sldId="263"/>
            <ac:spMk id="9" creationId="{7F7D12A9-B4FA-8695-EAE4-4C04B031AF1A}"/>
          </ac:spMkLst>
        </pc:spChg>
        <pc:spChg chg="mod">
          <ac:chgData name="Jakub Stankiewicz" userId="25e2f29bb24ebb02" providerId="LiveId" clId="{8BBB1E7D-4BC6-4DC2-BF4B-ECC312255478}" dt="2024-12-04T21:22:41.821" v="5522" actId="3064"/>
          <ac:spMkLst>
            <pc:docMk/>
            <pc:sldMk cId="2181072210" sldId="263"/>
            <ac:spMk id="20" creationId="{C448B4AE-C2EF-8475-69FF-777646C43213}"/>
          </ac:spMkLst>
        </pc:spChg>
        <pc:spChg chg="del">
          <ac:chgData name="Jakub Stankiewicz" userId="25e2f29bb24ebb02" providerId="LiveId" clId="{8BBB1E7D-4BC6-4DC2-BF4B-ECC312255478}" dt="2024-12-03T23:32:57.260" v="1393" actId="478"/>
          <ac:spMkLst>
            <pc:docMk/>
            <pc:sldMk cId="2181072210" sldId="263"/>
            <ac:spMk id="21" creationId="{F9F02D42-741E-A5FA-15A4-D5D58872220B}"/>
          </ac:spMkLst>
        </pc:spChg>
        <pc:spChg chg="del">
          <ac:chgData name="Jakub Stankiewicz" userId="25e2f29bb24ebb02" providerId="LiveId" clId="{8BBB1E7D-4BC6-4DC2-BF4B-ECC312255478}" dt="2024-12-03T23:32:57.260" v="1393" actId="478"/>
          <ac:spMkLst>
            <pc:docMk/>
            <pc:sldMk cId="2181072210" sldId="263"/>
            <ac:spMk id="22" creationId="{BF4EDD1A-91E8-3EE8-5DC4-A9EFBA247D5F}"/>
          </ac:spMkLst>
        </pc:spChg>
        <pc:graphicFrameChg chg="del">
          <ac:chgData name="Jakub Stankiewicz" userId="25e2f29bb24ebb02" providerId="LiveId" clId="{8BBB1E7D-4BC6-4DC2-BF4B-ECC312255478}" dt="2024-12-03T23:32:57.260" v="1393" actId="478"/>
          <ac:graphicFrameMkLst>
            <pc:docMk/>
            <pc:sldMk cId="2181072210" sldId="263"/>
            <ac:graphicFrameMk id="3" creationId="{6EFCC9B7-6E91-8645-CB9B-08B71A871931}"/>
          </ac:graphicFrameMkLst>
        </pc:graphicFrameChg>
        <pc:graphicFrameChg chg="add mod modGraphic">
          <ac:chgData name="Jakub Stankiewicz" userId="25e2f29bb24ebb02" providerId="LiveId" clId="{8BBB1E7D-4BC6-4DC2-BF4B-ECC312255478}" dt="2024-12-04T21:15:04.343" v="5431"/>
          <ac:graphicFrameMkLst>
            <pc:docMk/>
            <pc:sldMk cId="2181072210" sldId="263"/>
            <ac:graphicFrameMk id="6" creationId="{46B2A384-D085-9715-A21D-C895604AB0B1}"/>
          </ac:graphicFrameMkLst>
        </pc:graphicFrameChg>
        <pc:picChg chg="del">
          <ac:chgData name="Jakub Stankiewicz" userId="25e2f29bb24ebb02" providerId="LiveId" clId="{8BBB1E7D-4BC6-4DC2-BF4B-ECC312255478}" dt="2024-12-03T23:32:58.040" v="1395" actId="478"/>
          <ac:picMkLst>
            <pc:docMk/>
            <pc:sldMk cId="2181072210" sldId="263"/>
            <ac:picMk id="8" creationId="{E30802B0-4549-C8B7-5DFB-610BED716710}"/>
          </ac:picMkLst>
        </pc:picChg>
        <pc:picChg chg="del">
          <ac:chgData name="Jakub Stankiewicz" userId="25e2f29bb24ebb02" providerId="LiveId" clId="{8BBB1E7D-4BC6-4DC2-BF4B-ECC312255478}" dt="2024-12-03T23:32:57.620" v="1394" actId="478"/>
          <ac:picMkLst>
            <pc:docMk/>
            <pc:sldMk cId="2181072210" sldId="263"/>
            <ac:picMk id="19" creationId="{6B539184-4672-A760-37E9-BB5E1E3B0E26}"/>
          </ac:picMkLst>
        </pc:picChg>
      </pc:sldChg>
      <pc:sldChg chg="addSp delSp modSp add mod">
        <pc:chgData name="Jakub Stankiewicz" userId="25e2f29bb24ebb02" providerId="LiveId" clId="{8BBB1E7D-4BC6-4DC2-BF4B-ECC312255478}" dt="2024-12-04T21:23:01.890" v="5528" actId="3064"/>
        <pc:sldMkLst>
          <pc:docMk/>
          <pc:sldMk cId="1137104837" sldId="264"/>
        </pc:sldMkLst>
        <pc:spChg chg="del">
          <ac:chgData name="Jakub Stankiewicz" userId="25e2f29bb24ebb02" providerId="LiveId" clId="{8BBB1E7D-4BC6-4DC2-BF4B-ECC312255478}" dt="2024-12-04T18:55:36.611" v="2208" actId="478"/>
          <ac:spMkLst>
            <pc:docMk/>
            <pc:sldMk cId="1137104837" sldId="264"/>
            <ac:spMk id="2" creationId="{CA9EF6FA-FF92-C2AF-4B40-F761023A2253}"/>
          </ac:spMkLst>
        </pc:spChg>
        <pc:spChg chg="mod">
          <ac:chgData name="Jakub Stankiewicz" userId="25e2f29bb24ebb02" providerId="LiveId" clId="{8BBB1E7D-4BC6-4DC2-BF4B-ECC312255478}" dt="2024-12-04T19:10:32.592" v="2433" actId="3064"/>
          <ac:spMkLst>
            <pc:docMk/>
            <pc:sldMk cId="1137104837" sldId="264"/>
            <ac:spMk id="6" creationId="{869BB968-A382-C6C8-A54C-D00D0C647A17}"/>
          </ac:spMkLst>
        </pc:spChg>
        <pc:spChg chg="add mod">
          <ac:chgData name="Jakub Stankiewicz" userId="25e2f29bb24ebb02" providerId="LiveId" clId="{8BBB1E7D-4BC6-4DC2-BF4B-ECC312255478}" dt="2024-12-04T18:57:09.331" v="2233" actId="688"/>
          <ac:spMkLst>
            <pc:docMk/>
            <pc:sldMk cId="1137104837" sldId="264"/>
            <ac:spMk id="7" creationId="{04FE9B88-0C5A-4E03-0BC7-8206C4100F1C}"/>
          </ac:spMkLst>
        </pc:spChg>
        <pc:spChg chg="add mod">
          <ac:chgData name="Jakub Stankiewicz" userId="25e2f29bb24ebb02" providerId="LiveId" clId="{8BBB1E7D-4BC6-4DC2-BF4B-ECC312255478}" dt="2024-12-04T18:55:05.746" v="2197" actId="14100"/>
          <ac:spMkLst>
            <pc:docMk/>
            <pc:sldMk cId="1137104837" sldId="264"/>
            <ac:spMk id="9" creationId="{207ABC64-AD69-D9EC-AF04-AC19769823FA}"/>
          </ac:spMkLst>
        </pc:spChg>
        <pc:spChg chg="add del mod">
          <ac:chgData name="Jakub Stankiewicz" userId="25e2f29bb24ebb02" providerId="LiveId" clId="{8BBB1E7D-4BC6-4DC2-BF4B-ECC312255478}" dt="2024-12-04T18:55:48.206" v="2212" actId="478"/>
          <ac:spMkLst>
            <pc:docMk/>
            <pc:sldMk cId="1137104837" sldId="264"/>
            <ac:spMk id="10" creationId="{B8D5AB3D-3040-B9C6-8F0B-5D16C717A700}"/>
          </ac:spMkLst>
        </pc:spChg>
        <pc:spChg chg="add">
          <ac:chgData name="Jakub Stankiewicz" userId="25e2f29bb24ebb02" providerId="LiveId" clId="{8BBB1E7D-4BC6-4DC2-BF4B-ECC312255478}" dt="2024-12-04T18:55:59.898" v="2213"/>
          <ac:spMkLst>
            <pc:docMk/>
            <pc:sldMk cId="1137104837" sldId="264"/>
            <ac:spMk id="11" creationId="{FC11FD0D-F1FE-E285-515C-7B1D652E5F07}"/>
          </ac:spMkLst>
        </pc:spChg>
        <pc:spChg chg="add mod">
          <ac:chgData name="Jakub Stankiewicz" userId="25e2f29bb24ebb02" providerId="LiveId" clId="{8BBB1E7D-4BC6-4DC2-BF4B-ECC312255478}" dt="2024-12-04T19:06:46.047" v="2243" actId="14100"/>
          <ac:spMkLst>
            <pc:docMk/>
            <pc:sldMk cId="1137104837" sldId="264"/>
            <ac:spMk id="12" creationId="{FB7BA835-15FB-9748-822B-6AB468FD78C6}"/>
          </ac:spMkLst>
        </pc:spChg>
        <pc:spChg chg="del">
          <ac:chgData name="Jakub Stankiewicz" userId="25e2f29bb24ebb02" providerId="LiveId" clId="{8BBB1E7D-4BC6-4DC2-BF4B-ECC312255478}" dt="2024-12-03T23:42:53.856" v="1736" actId="478"/>
          <ac:spMkLst>
            <pc:docMk/>
            <pc:sldMk cId="1137104837" sldId="264"/>
            <ac:spMk id="14" creationId="{D2AED425-C849-D318-7DFE-90DBAB64C4CD}"/>
          </ac:spMkLst>
        </pc:spChg>
        <pc:spChg chg="add mod">
          <ac:chgData name="Jakub Stankiewicz" userId="25e2f29bb24ebb02" providerId="LiveId" clId="{8BBB1E7D-4BC6-4DC2-BF4B-ECC312255478}" dt="2024-12-04T21:19:54.118" v="5506" actId="20577"/>
          <ac:spMkLst>
            <pc:docMk/>
            <pc:sldMk cId="1137104837" sldId="264"/>
            <ac:spMk id="15" creationId="{CCDEF96B-068D-AAA0-7534-7CA94107EA5A}"/>
          </ac:spMkLst>
        </pc:spChg>
        <pc:spChg chg="mod">
          <ac:chgData name="Jakub Stankiewicz" userId="25e2f29bb24ebb02" providerId="LiveId" clId="{8BBB1E7D-4BC6-4DC2-BF4B-ECC312255478}" dt="2024-12-04T21:23:01.890" v="5528" actId="3064"/>
          <ac:spMkLst>
            <pc:docMk/>
            <pc:sldMk cId="1137104837" sldId="264"/>
            <ac:spMk id="20" creationId="{192996AC-D928-9453-3A0A-B86FCB04225A}"/>
          </ac:spMkLst>
        </pc:spChg>
        <pc:grpChg chg="add del mod">
          <ac:chgData name="Jakub Stankiewicz" userId="25e2f29bb24ebb02" providerId="LiveId" clId="{8BBB1E7D-4BC6-4DC2-BF4B-ECC312255478}" dt="2024-12-04T19:00:42.858" v="2241" actId="478"/>
          <ac:grpSpMkLst>
            <pc:docMk/>
            <pc:sldMk cId="1137104837" sldId="264"/>
            <ac:grpSpMk id="8" creationId="{98D25591-474F-8A32-9CEA-F54E9DBA8DAD}"/>
          </ac:grpSpMkLst>
        </pc:grpChg>
        <pc:picChg chg="add del mod">
          <ac:chgData name="Jakub Stankiewicz" userId="25e2f29bb24ebb02" providerId="LiveId" clId="{8BBB1E7D-4BC6-4DC2-BF4B-ECC312255478}" dt="2024-12-04T18:38:48.606" v="2080" actId="478"/>
          <ac:picMkLst>
            <pc:docMk/>
            <pc:sldMk cId="1137104837" sldId="264"/>
            <ac:picMk id="3" creationId="{E3B2734D-76F2-CBC8-DE01-59C8D742D6AF}"/>
          </ac:picMkLst>
        </pc:picChg>
        <pc:picChg chg="add del mod modCrop">
          <ac:chgData name="Jakub Stankiewicz" userId="25e2f29bb24ebb02" providerId="LiveId" clId="{8BBB1E7D-4BC6-4DC2-BF4B-ECC312255478}" dt="2024-12-04T11:49:05.573" v="1893" actId="478"/>
          <ac:picMkLst>
            <pc:docMk/>
            <pc:sldMk cId="1137104837" sldId="264"/>
            <ac:picMk id="7" creationId="{DC8C5BDC-3C2D-EA1F-2F2A-251C1FA5AF3F}"/>
          </ac:picMkLst>
        </pc:picChg>
        <pc:picChg chg="add del mod modCrop">
          <ac:chgData name="Jakub Stankiewicz" userId="25e2f29bb24ebb02" providerId="LiveId" clId="{8BBB1E7D-4BC6-4DC2-BF4B-ECC312255478}" dt="2024-12-04T11:49:05.265" v="1892" actId="478"/>
          <ac:picMkLst>
            <pc:docMk/>
            <pc:sldMk cId="1137104837" sldId="264"/>
            <ac:picMk id="9" creationId="{094C8244-3455-EEBE-1E97-51B2F04F1591}"/>
          </ac:picMkLst>
        </pc:picChg>
        <pc:picChg chg="add mod">
          <ac:chgData name="Jakub Stankiewicz" userId="25e2f29bb24ebb02" providerId="LiveId" clId="{8BBB1E7D-4BC6-4DC2-BF4B-ECC312255478}" dt="2024-12-04T19:09:27.325" v="2423" actId="1076"/>
          <ac:picMkLst>
            <pc:docMk/>
            <pc:sldMk cId="1137104837" sldId="264"/>
            <ac:picMk id="14" creationId="{EF57C551-95AF-D873-FD43-05A280C11356}"/>
          </ac:picMkLst>
        </pc:picChg>
        <pc:picChg chg="del">
          <ac:chgData name="Jakub Stankiewicz" userId="25e2f29bb24ebb02" providerId="LiveId" clId="{8BBB1E7D-4BC6-4DC2-BF4B-ECC312255478}" dt="2024-12-03T23:42:50.026" v="1735" actId="478"/>
          <ac:picMkLst>
            <pc:docMk/>
            <pc:sldMk cId="1137104837" sldId="264"/>
            <ac:picMk id="16" creationId="{18C1B0B8-0A0F-182A-D02C-0AC5620F5B96}"/>
          </ac:picMkLst>
        </pc:picChg>
        <pc:picChg chg="add mod">
          <ac:chgData name="Jakub Stankiewicz" userId="25e2f29bb24ebb02" providerId="LiveId" clId="{8BBB1E7D-4BC6-4DC2-BF4B-ECC312255478}" dt="2024-12-04T21:11:56.959" v="5417" actId="1076"/>
          <ac:picMkLst>
            <pc:docMk/>
            <pc:sldMk cId="1137104837" sldId="264"/>
            <ac:picMk id="1026" creationId="{25C0038E-49D9-9855-A245-BA003E88A200}"/>
          </ac:picMkLst>
        </pc:picChg>
        <pc:picChg chg="add del mod">
          <ac:chgData name="Jakub Stankiewicz" userId="25e2f29bb24ebb02" providerId="LiveId" clId="{8BBB1E7D-4BC6-4DC2-BF4B-ECC312255478}" dt="2024-12-04T18:47:20.794" v="2122" actId="478"/>
          <ac:picMkLst>
            <pc:docMk/>
            <pc:sldMk cId="1137104837" sldId="264"/>
            <ac:picMk id="1028" creationId="{72089E99-4AF0-FCE6-806A-BD14AB788571}"/>
          </ac:picMkLst>
        </pc:picChg>
        <pc:picChg chg="add del mod">
          <ac:chgData name="Jakub Stankiewicz" userId="25e2f29bb24ebb02" providerId="LiveId" clId="{8BBB1E7D-4BC6-4DC2-BF4B-ECC312255478}" dt="2024-12-04T18:45:43.607" v="2105" actId="478"/>
          <ac:picMkLst>
            <pc:docMk/>
            <pc:sldMk cId="1137104837" sldId="264"/>
            <ac:picMk id="1030" creationId="{5C4D0BC3-3554-6431-48A6-C96688EEB74E}"/>
          </ac:picMkLst>
        </pc:picChg>
        <pc:picChg chg="add del mod">
          <ac:chgData name="Jakub Stankiewicz" userId="25e2f29bb24ebb02" providerId="LiveId" clId="{8BBB1E7D-4BC6-4DC2-BF4B-ECC312255478}" dt="2024-12-04T18:48:30.976" v="2132" actId="478"/>
          <ac:picMkLst>
            <pc:docMk/>
            <pc:sldMk cId="1137104837" sldId="264"/>
            <ac:picMk id="1032" creationId="{AAAB21C5-7867-3A96-87EA-5CE5BF7A4A55}"/>
          </ac:picMkLst>
        </pc:picChg>
        <pc:picChg chg="add mod">
          <ac:chgData name="Jakub Stankiewicz" userId="25e2f29bb24ebb02" providerId="LiveId" clId="{8BBB1E7D-4BC6-4DC2-BF4B-ECC312255478}" dt="2024-12-04T18:57:09.331" v="2233" actId="688"/>
          <ac:picMkLst>
            <pc:docMk/>
            <pc:sldMk cId="1137104837" sldId="264"/>
            <ac:picMk id="1034" creationId="{466BB142-18A3-191F-B6CA-8FB0D02C428B}"/>
          </ac:picMkLst>
        </pc:picChg>
        <pc:picChg chg="add mod">
          <ac:chgData name="Jakub Stankiewicz" userId="25e2f29bb24ebb02" providerId="LiveId" clId="{8BBB1E7D-4BC6-4DC2-BF4B-ECC312255478}" dt="2024-12-04T18:57:09.331" v="2233" actId="688"/>
          <ac:picMkLst>
            <pc:docMk/>
            <pc:sldMk cId="1137104837" sldId="264"/>
            <ac:picMk id="1036" creationId="{750F572F-B7F5-C7F3-8D40-A337A547DC0D}"/>
          </ac:picMkLst>
        </pc:picChg>
        <pc:picChg chg="add del mod">
          <ac:chgData name="Jakub Stankiewicz" userId="25e2f29bb24ebb02" providerId="LiveId" clId="{8BBB1E7D-4BC6-4DC2-BF4B-ECC312255478}" dt="2024-12-04T18:57:48.002" v="2240" actId="478"/>
          <ac:picMkLst>
            <pc:docMk/>
            <pc:sldMk cId="1137104837" sldId="264"/>
            <ac:picMk id="1044" creationId="{845CE56E-F2A9-05D5-271E-28110188C864}"/>
          </ac:picMkLst>
        </pc:picChg>
      </pc:sldChg>
      <pc:sldChg chg="new del">
        <pc:chgData name="Jakub Stankiewicz" userId="25e2f29bb24ebb02" providerId="LiveId" clId="{8BBB1E7D-4BC6-4DC2-BF4B-ECC312255478}" dt="2024-12-04T18:13:24.567" v="1895" actId="2696"/>
        <pc:sldMkLst>
          <pc:docMk/>
          <pc:sldMk cId="609368707" sldId="265"/>
        </pc:sldMkLst>
      </pc:sldChg>
      <pc:sldChg chg="addSp delSp modSp add mod">
        <pc:chgData name="Jakub Stankiewicz" userId="25e2f29bb24ebb02" providerId="LiveId" clId="{8BBB1E7D-4BC6-4DC2-BF4B-ECC312255478}" dt="2024-12-04T21:22:54.827" v="5526" actId="3064"/>
        <pc:sldMkLst>
          <pc:docMk/>
          <pc:sldMk cId="1002410942" sldId="265"/>
        </pc:sldMkLst>
        <pc:spChg chg="mod">
          <ac:chgData name="Jakub Stankiewicz" userId="25e2f29bb24ebb02" providerId="LiveId" clId="{8BBB1E7D-4BC6-4DC2-BF4B-ECC312255478}" dt="2024-12-04T19:10:38.548" v="2435" actId="3064"/>
          <ac:spMkLst>
            <pc:docMk/>
            <pc:sldMk cId="1002410942" sldId="265"/>
            <ac:spMk id="6" creationId="{E8628174-0D5B-2B60-F537-EF1C17596C81}"/>
          </ac:spMkLst>
        </pc:spChg>
        <pc:spChg chg="del">
          <ac:chgData name="Jakub Stankiewicz" userId="25e2f29bb24ebb02" providerId="LiveId" clId="{8BBB1E7D-4BC6-4DC2-BF4B-ECC312255478}" dt="2024-12-04T18:13:46.248" v="1904" actId="478"/>
          <ac:spMkLst>
            <pc:docMk/>
            <pc:sldMk cId="1002410942" sldId="265"/>
            <ac:spMk id="14" creationId="{334FAF91-DE8F-7DE1-48C9-A346AD302CFA}"/>
          </ac:spMkLst>
        </pc:spChg>
        <pc:spChg chg="add mod">
          <ac:chgData name="Jakub Stankiewicz" userId="25e2f29bb24ebb02" providerId="LiveId" clId="{8BBB1E7D-4BC6-4DC2-BF4B-ECC312255478}" dt="2024-12-04T21:19:45.780" v="5504" actId="1076"/>
          <ac:spMkLst>
            <pc:docMk/>
            <pc:sldMk cId="1002410942" sldId="265"/>
            <ac:spMk id="17" creationId="{9B835BBD-74E3-E3CC-35D9-079CE73B95E2}"/>
          </ac:spMkLst>
        </pc:spChg>
        <pc:spChg chg="mod">
          <ac:chgData name="Jakub Stankiewicz" userId="25e2f29bb24ebb02" providerId="LiveId" clId="{8BBB1E7D-4BC6-4DC2-BF4B-ECC312255478}" dt="2024-12-04T21:22:54.827" v="5526" actId="3064"/>
          <ac:spMkLst>
            <pc:docMk/>
            <pc:sldMk cId="1002410942" sldId="265"/>
            <ac:spMk id="20" creationId="{3B8A2944-2B34-D323-A02C-37998D48D3D2}"/>
          </ac:spMkLst>
        </pc:spChg>
        <pc:graphicFrameChg chg="add del mod modGraphic">
          <ac:chgData name="Jakub Stankiewicz" userId="25e2f29bb24ebb02" providerId="LiveId" clId="{8BBB1E7D-4BC6-4DC2-BF4B-ECC312255478}" dt="2024-12-04T18:23:08.947" v="1936" actId="478"/>
          <ac:graphicFrameMkLst>
            <pc:docMk/>
            <pc:sldMk cId="1002410942" sldId="265"/>
            <ac:graphicFrameMk id="10" creationId="{792859B2-E13D-3C64-B82A-C7B33E3FF696}"/>
          </ac:graphicFrameMkLst>
        </pc:graphicFrameChg>
        <pc:picChg chg="add del mod">
          <ac:chgData name="Jakub Stankiewicz" userId="25e2f29bb24ebb02" providerId="LiveId" clId="{8BBB1E7D-4BC6-4DC2-BF4B-ECC312255478}" dt="2024-12-04T18:21:37.346" v="1934" actId="478"/>
          <ac:picMkLst>
            <pc:docMk/>
            <pc:sldMk cId="1002410942" sldId="265"/>
            <ac:picMk id="7" creationId="{3CA7C616-B977-A816-36AB-C811619E47D7}"/>
          </ac:picMkLst>
        </pc:picChg>
        <pc:picChg chg="add del mod">
          <ac:chgData name="Jakub Stankiewicz" userId="25e2f29bb24ebb02" providerId="LiveId" clId="{8BBB1E7D-4BC6-4DC2-BF4B-ECC312255478}" dt="2024-12-04T18:23:34.203" v="1937" actId="478"/>
          <ac:picMkLst>
            <pc:docMk/>
            <pc:sldMk cId="1002410942" sldId="265"/>
            <ac:picMk id="9" creationId="{187CF082-6C80-CD0F-BF34-82A98923030F}"/>
          </ac:picMkLst>
        </pc:picChg>
        <pc:picChg chg="add mod">
          <ac:chgData name="Jakub Stankiewicz" userId="25e2f29bb24ebb02" providerId="LiveId" clId="{8BBB1E7D-4BC6-4DC2-BF4B-ECC312255478}" dt="2024-12-04T18:24:55.933" v="1952" actId="1440"/>
          <ac:picMkLst>
            <pc:docMk/>
            <pc:sldMk cId="1002410942" sldId="265"/>
            <ac:picMk id="12" creationId="{6C7658FC-741B-24D0-6B96-3528FA435CDD}"/>
          </ac:picMkLst>
        </pc:picChg>
        <pc:picChg chg="add mod">
          <ac:chgData name="Jakub Stankiewicz" userId="25e2f29bb24ebb02" providerId="LiveId" clId="{8BBB1E7D-4BC6-4DC2-BF4B-ECC312255478}" dt="2024-12-04T18:24:58.110" v="1953" actId="1440"/>
          <ac:picMkLst>
            <pc:docMk/>
            <pc:sldMk cId="1002410942" sldId="265"/>
            <ac:picMk id="15" creationId="{7C118A64-7369-FAEC-172B-C12180132DB6}"/>
          </ac:picMkLst>
        </pc:picChg>
        <pc:picChg chg="del">
          <ac:chgData name="Jakub Stankiewicz" userId="25e2f29bb24ebb02" providerId="LiveId" clId="{8BBB1E7D-4BC6-4DC2-BF4B-ECC312255478}" dt="2024-12-04T18:13:31.429" v="1897" actId="478"/>
          <ac:picMkLst>
            <pc:docMk/>
            <pc:sldMk cId="1002410942" sldId="265"/>
            <ac:picMk id="16" creationId="{2A85D7A2-D99A-CC5E-4E2C-F4C4F265977E}"/>
          </ac:picMkLst>
        </pc:picChg>
      </pc:sldChg>
      <pc:sldChg chg="add del">
        <pc:chgData name="Jakub Stankiewicz" userId="25e2f29bb24ebb02" providerId="LiveId" clId="{8BBB1E7D-4BC6-4DC2-BF4B-ECC312255478}" dt="2024-12-03T23:47:10.146" v="1759" actId="2696"/>
        <pc:sldMkLst>
          <pc:docMk/>
          <pc:sldMk cId="2911526479" sldId="265"/>
        </pc:sldMkLst>
      </pc:sldChg>
      <pc:sldChg chg="addSp delSp modSp add mod">
        <pc:chgData name="Jakub Stankiewicz" userId="25e2f29bb24ebb02" providerId="LiveId" clId="{8BBB1E7D-4BC6-4DC2-BF4B-ECC312255478}" dt="2024-12-04T21:23:18.862" v="5534" actId="3064"/>
        <pc:sldMkLst>
          <pc:docMk/>
          <pc:sldMk cId="3159437367" sldId="266"/>
        </pc:sldMkLst>
        <pc:spChg chg="del">
          <ac:chgData name="Jakub Stankiewicz" userId="25e2f29bb24ebb02" providerId="LiveId" clId="{8BBB1E7D-4BC6-4DC2-BF4B-ECC312255478}" dt="2024-12-04T19:30:04.325" v="2931" actId="478"/>
          <ac:spMkLst>
            <pc:docMk/>
            <pc:sldMk cId="3159437367" sldId="266"/>
            <ac:spMk id="2" creationId="{CFDA517E-A1D0-D4E8-8F6C-635BF6C3CF67}"/>
          </ac:spMkLst>
        </pc:spChg>
        <pc:spChg chg="del">
          <ac:chgData name="Jakub Stankiewicz" userId="25e2f29bb24ebb02" providerId="LiveId" clId="{8BBB1E7D-4BC6-4DC2-BF4B-ECC312255478}" dt="2024-12-04T19:30:00.606" v="2927" actId="478"/>
          <ac:spMkLst>
            <pc:docMk/>
            <pc:sldMk cId="3159437367" sldId="266"/>
            <ac:spMk id="3" creationId="{376345CB-B32F-F31D-4B7C-FF7EAA56C658}"/>
          </ac:spMkLst>
        </pc:spChg>
        <pc:spChg chg="del">
          <ac:chgData name="Jakub Stankiewicz" userId="25e2f29bb24ebb02" providerId="LiveId" clId="{8BBB1E7D-4BC6-4DC2-BF4B-ECC312255478}" dt="2024-12-04T19:29:53.715" v="2916" actId="478"/>
          <ac:spMkLst>
            <pc:docMk/>
            <pc:sldMk cId="3159437367" sldId="266"/>
            <ac:spMk id="4" creationId="{7ADD5537-DCC1-4DD6-7E09-2D76BCB13293}"/>
          </ac:spMkLst>
        </pc:spChg>
        <pc:spChg chg="del mod">
          <ac:chgData name="Jakub Stankiewicz" userId="25e2f29bb24ebb02" providerId="LiveId" clId="{8BBB1E7D-4BC6-4DC2-BF4B-ECC312255478}" dt="2024-12-04T19:30:03.882" v="2930" actId="478"/>
          <ac:spMkLst>
            <pc:docMk/>
            <pc:sldMk cId="3159437367" sldId="266"/>
            <ac:spMk id="6" creationId="{7CF1DA69-4F1D-59EA-B949-0E021EF75F14}"/>
          </ac:spMkLst>
        </pc:spChg>
        <pc:spChg chg="mod">
          <ac:chgData name="Jakub Stankiewicz" userId="25e2f29bb24ebb02" providerId="LiveId" clId="{8BBB1E7D-4BC6-4DC2-BF4B-ECC312255478}" dt="2024-12-04T21:23:18.862" v="5534" actId="3064"/>
          <ac:spMkLst>
            <pc:docMk/>
            <pc:sldMk cId="3159437367" sldId="266"/>
            <ac:spMk id="8" creationId="{47B21AE2-49BD-00E1-FAF8-264C6A5B63B0}"/>
          </ac:spMkLst>
        </pc:spChg>
        <pc:spChg chg="del mod">
          <ac:chgData name="Jakub Stankiewicz" userId="25e2f29bb24ebb02" providerId="LiveId" clId="{8BBB1E7D-4BC6-4DC2-BF4B-ECC312255478}" dt="2024-12-04T19:29:58.715" v="2924" actId="478"/>
          <ac:spMkLst>
            <pc:docMk/>
            <pc:sldMk cId="3159437367" sldId="266"/>
            <ac:spMk id="10" creationId="{F3F9F83C-3C12-A379-F043-F63BA8E0CAFE}"/>
          </ac:spMkLst>
        </pc:spChg>
        <pc:spChg chg="mod">
          <ac:chgData name="Jakub Stankiewicz" userId="25e2f29bb24ebb02" providerId="LiveId" clId="{8BBB1E7D-4BC6-4DC2-BF4B-ECC312255478}" dt="2024-12-04T19:40:48.228" v="3173" actId="1076"/>
          <ac:spMkLst>
            <pc:docMk/>
            <pc:sldMk cId="3159437367" sldId="266"/>
            <ac:spMk id="13" creationId="{859708D3-48C7-468D-8B03-8F816AD877E7}"/>
          </ac:spMkLst>
        </pc:spChg>
        <pc:spChg chg="del">
          <ac:chgData name="Jakub Stankiewicz" userId="25e2f29bb24ebb02" providerId="LiveId" clId="{8BBB1E7D-4BC6-4DC2-BF4B-ECC312255478}" dt="2024-12-04T19:30:01.905" v="2928" actId="478"/>
          <ac:spMkLst>
            <pc:docMk/>
            <pc:sldMk cId="3159437367" sldId="266"/>
            <ac:spMk id="18" creationId="{608131B3-8651-C9C2-B809-F5708FEA033D}"/>
          </ac:spMkLst>
        </pc:spChg>
        <pc:spChg chg="del mod">
          <ac:chgData name="Jakub Stankiewicz" userId="25e2f29bb24ebb02" providerId="LiveId" clId="{8BBB1E7D-4BC6-4DC2-BF4B-ECC312255478}" dt="2024-12-04T19:29:56.818" v="2918" actId="478"/>
          <ac:spMkLst>
            <pc:docMk/>
            <pc:sldMk cId="3159437367" sldId="266"/>
            <ac:spMk id="21" creationId="{0154B1F7-1683-D939-482D-462AE98CAEB0}"/>
          </ac:spMkLst>
        </pc:spChg>
        <pc:spChg chg="add del">
          <ac:chgData name="Jakub Stankiewicz" userId="25e2f29bb24ebb02" providerId="LiveId" clId="{8BBB1E7D-4BC6-4DC2-BF4B-ECC312255478}" dt="2024-12-04T19:36:28.989" v="2980" actId="22"/>
          <ac:spMkLst>
            <pc:docMk/>
            <pc:sldMk cId="3159437367" sldId="266"/>
            <ac:spMk id="26" creationId="{D6E63849-0488-0FE9-C8F8-A69F5AD27658}"/>
          </ac:spMkLst>
        </pc:spChg>
        <pc:spChg chg="add mod">
          <ac:chgData name="Jakub Stankiewicz" userId="25e2f29bb24ebb02" providerId="LiveId" clId="{8BBB1E7D-4BC6-4DC2-BF4B-ECC312255478}" dt="2024-12-04T21:19:59.724" v="5507" actId="6549"/>
          <ac:spMkLst>
            <pc:docMk/>
            <pc:sldMk cId="3159437367" sldId="266"/>
            <ac:spMk id="27" creationId="{030CA212-ADF9-D75A-7811-4B73369F3783}"/>
          </ac:spMkLst>
        </pc:spChg>
        <pc:spChg chg="add mod">
          <ac:chgData name="Jakub Stankiewicz" userId="25e2f29bb24ebb02" providerId="LiveId" clId="{8BBB1E7D-4BC6-4DC2-BF4B-ECC312255478}" dt="2024-12-04T21:17:26.536" v="5468" actId="404"/>
          <ac:spMkLst>
            <pc:docMk/>
            <pc:sldMk cId="3159437367" sldId="266"/>
            <ac:spMk id="28" creationId="{0CFC2366-3D25-3767-AD3F-91F0C8796AE4}"/>
          </ac:spMkLst>
        </pc:spChg>
        <pc:spChg chg="add mod">
          <ac:chgData name="Jakub Stankiewicz" userId="25e2f29bb24ebb02" providerId="LiveId" clId="{8BBB1E7D-4BC6-4DC2-BF4B-ECC312255478}" dt="2024-12-04T21:17:36.452" v="5470" actId="1076"/>
          <ac:spMkLst>
            <pc:docMk/>
            <pc:sldMk cId="3159437367" sldId="266"/>
            <ac:spMk id="29" creationId="{6AD349A6-1A5F-6345-78AB-4EDD7BA8E20D}"/>
          </ac:spMkLst>
        </pc:spChg>
        <pc:spChg chg="add mod">
          <ac:chgData name="Jakub Stankiewicz" userId="25e2f29bb24ebb02" providerId="LiveId" clId="{8BBB1E7D-4BC6-4DC2-BF4B-ECC312255478}" dt="2024-12-04T21:18:32.551" v="5497" actId="1076"/>
          <ac:spMkLst>
            <pc:docMk/>
            <pc:sldMk cId="3159437367" sldId="266"/>
            <ac:spMk id="30" creationId="{37CDBE2D-D228-F3B3-8D1C-FC3ACB6CAEDD}"/>
          </ac:spMkLst>
        </pc:spChg>
        <pc:spChg chg="add mod">
          <ac:chgData name="Jakub Stankiewicz" userId="25e2f29bb24ebb02" providerId="LiveId" clId="{8BBB1E7D-4BC6-4DC2-BF4B-ECC312255478}" dt="2024-12-04T21:18:24.234" v="5496" actId="1076"/>
          <ac:spMkLst>
            <pc:docMk/>
            <pc:sldMk cId="3159437367" sldId="266"/>
            <ac:spMk id="31" creationId="{851CBDC0-80B4-8444-C861-A4B24D6F97F2}"/>
          </ac:spMkLst>
        </pc:spChg>
        <pc:graphicFrameChg chg="del modGraphic">
          <ac:chgData name="Jakub Stankiewicz" userId="25e2f29bb24ebb02" providerId="LiveId" clId="{8BBB1E7D-4BC6-4DC2-BF4B-ECC312255478}" dt="2024-12-04T19:29:59.979" v="2926" actId="478"/>
          <ac:graphicFrameMkLst>
            <pc:docMk/>
            <pc:sldMk cId="3159437367" sldId="266"/>
            <ac:graphicFrameMk id="12" creationId="{0F65CD37-B652-280E-5578-6DC29EE362EA}"/>
          </ac:graphicFrameMkLst>
        </pc:graphicFrameChg>
        <pc:picChg chg="add del mod">
          <ac:chgData name="Jakub Stankiewicz" userId="25e2f29bb24ebb02" providerId="LiveId" clId="{8BBB1E7D-4BC6-4DC2-BF4B-ECC312255478}" dt="2024-12-04T19:35:26.734" v="2951" actId="478"/>
          <ac:picMkLst>
            <pc:docMk/>
            <pc:sldMk cId="3159437367" sldId="266"/>
            <ac:picMk id="14" creationId="{3AE7CA13-F3C2-4486-4FC7-EE822689C836}"/>
          </ac:picMkLst>
        </pc:picChg>
        <pc:picChg chg="add mod ord modCrop">
          <ac:chgData name="Jakub Stankiewicz" userId="25e2f29bb24ebb02" providerId="LiveId" clId="{8BBB1E7D-4BC6-4DC2-BF4B-ECC312255478}" dt="2024-12-04T21:17:45.465" v="5474" actId="1076"/>
          <ac:picMkLst>
            <pc:docMk/>
            <pc:sldMk cId="3159437367" sldId="266"/>
            <ac:picMk id="16" creationId="{44DCE54D-39FB-8F16-B14D-CCC3F1DC29FC}"/>
          </ac:picMkLst>
        </pc:picChg>
        <pc:picChg chg="add mod modCrop">
          <ac:chgData name="Jakub Stankiewicz" userId="25e2f29bb24ebb02" providerId="LiveId" clId="{8BBB1E7D-4BC6-4DC2-BF4B-ECC312255478}" dt="2024-12-04T21:17:02.460" v="5438" actId="732"/>
          <ac:picMkLst>
            <pc:docMk/>
            <pc:sldMk cId="3159437367" sldId="266"/>
            <ac:picMk id="22" creationId="{FECF65F0-AD64-432F-9240-35B680F940D2}"/>
          </ac:picMkLst>
        </pc:picChg>
        <pc:picChg chg="add mod modCrop">
          <ac:chgData name="Jakub Stankiewicz" userId="25e2f29bb24ebb02" providerId="LiveId" clId="{8BBB1E7D-4BC6-4DC2-BF4B-ECC312255478}" dt="2024-12-04T21:17:54.699" v="5475" actId="1076"/>
          <ac:picMkLst>
            <pc:docMk/>
            <pc:sldMk cId="3159437367" sldId="266"/>
            <ac:picMk id="24" creationId="{6F5B740D-4FCA-AE53-B86B-EAC29F2A6C5A}"/>
          </ac:picMkLst>
        </pc:picChg>
      </pc:sldChg>
    </pc:docChg>
  </pc:docChgLst>
</pc:chgInfo>
</file>

<file path=ppt/comments/modernComment_101_B1894A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5AEEF1-9879-42C1-AA8D-B617E0997EC4}" authorId="{A6DFECE0-391B-3AA7-426F-AEFE5FB951D5}" created="2024-12-04T16:15:26.355">
    <pc:sldMkLst xmlns:pc="http://schemas.microsoft.com/office/powerpoint/2013/main/command">
      <pc:docMk/>
      <pc:sldMk cId="2978564845" sldId="257"/>
    </pc:sldMkLst>
    <p188:txBody>
      <a:bodyPr/>
      <a:lstStyle/>
      <a:p>
        <a:r>
          <a:rPr lang="pl-PL"/>
          <a:t>Pozwolę sobie zmienić kolejność wymagań. Łatwiej będzie mi o nich opowiadać, gdyż wydaje mi się, że jedno wynika z drugiego. Oprócz tego "plastik" to określenie potoczne, nie techniczne.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04T20:35:16.063" authorId="{1BA95F57-6923-8973-DBD2-26AE4032656D}"/>
          </p223:rxn>
        </p223:reactions>
      </p:ext>
    </p188:extLst>
  </p188:cm>
  <p188:cm id="{E83F5006-8EE8-4265-9C63-AF056FA8AAAF}" authorId="{A6DFECE0-391B-3AA7-426F-AEFE5FB951D5}" created="2024-12-04T16:28:03.256">
    <pc:sldMkLst xmlns:pc="http://schemas.microsoft.com/office/powerpoint/2013/main/command">
      <pc:docMk/>
      <pc:sldMk cId="2978564845" sldId="257"/>
    </pc:sldMkLst>
    <p188:txBody>
      <a:bodyPr/>
      <a:lstStyle/>
      <a:p>
        <a:r>
          <a:rPr lang="pl-PL"/>
          <a:t>A i druga rzecz: prezentujemy z PP, czy PDF? Jeśli to pierwsze to fajnie by było gdyby pierwsze trzy wymagania wjechały jako pierwsze, chwilę o nich opowiem, a potem pojawiła się reszta.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2-04T20:35:16.823" authorId="{1BA95F57-6923-8973-DBD2-26AE4032656D}"/>
          </p223:rxn>
        </p223:reactions>
      </p:ext>
    </p188:extLst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820AD-929B-4544-A374-8F7DE62E2D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F846D13-0EF5-416F-9EE7-7EF0E41C329C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Wprowadzenie, cel i założenia techniczne</a:t>
          </a:r>
        </a:p>
      </dgm:t>
    </dgm:pt>
    <dgm:pt modelId="{FDEEF370-346E-4F06-93F1-5BAD434256EA}" type="parTrans" cxnId="{00C4EB27-B749-4B0B-8119-A8B4754C5646}">
      <dgm:prSet/>
      <dgm:spPr/>
      <dgm:t>
        <a:bodyPr/>
        <a:lstStyle/>
        <a:p>
          <a:endParaRPr lang="pl-PL"/>
        </a:p>
      </dgm:t>
    </dgm:pt>
    <dgm:pt modelId="{0295336D-38F8-407A-BC03-4ED708B2B860}" type="sibTrans" cxnId="{00C4EB27-B749-4B0B-8119-A8B4754C5646}">
      <dgm:prSet/>
      <dgm:spPr/>
      <dgm:t>
        <a:bodyPr/>
        <a:lstStyle/>
        <a:p>
          <a:endParaRPr lang="pl-PL"/>
        </a:p>
      </dgm:t>
    </dgm:pt>
    <dgm:pt modelId="{1268BE2E-17EF-433E-8F33-1F8EB2DB604E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Przegląd metod pomiarowych</a:t>
          </a:r>
        </a:p>
      </dgm:t>
    </dgm:pt>
    <dgm:pt modelId="{011C8678-1273-45A8-94B6-87E3AAAE2DF3}" type="parTrans" cxnId="{9DD44CDB-85F9-47E0-92D5-C22246AAE580}">
      <dgm:prSet/>
      <dgm:spPr/>
      <dgm:t>
        <a:bodyPr/>
        <a:lstStyle/>
        <a:p>
          <a:endParaRPr lang="pl-PL"/>
        </a:p>
      </dgm:t>
    </dgm:pt>
    <dgm:pt modelId="{85038DF9-B3B7-4A81-8E7C-F73290C19B62}" type="sibTrans" cxnId="{9DD44CDB-85F9-47E0-92D5-C22246AAE580}">
      <dgm:prSet/>
      <dgm:spPr/>
      <dgm:t>
        <a:bodyPr/>
        <a:lstStyle/>
        <a:p>
          <a:endParaRPr lang="pl-PL"/>
        </a:p>
      </dgm:t>
    </dgm:pt>
    <dgm:pt modelId="{D7C88975-F2B0-4E86-831C-AE37E6122F14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Przyjęte rozwiązania, schemat blokowy</a:t>
          </a:r>
        </a:p>
      </dgm:t>
    </dgm:pt>
    <dgm:pt modelId="{1557DDFC-D926-4A77-BBD5-7914DA070369}" type="parTrans" cxnId="{CCF9CD02-6594-42B5-92F0-72A30C1C2A9F}">
      <dgm:prSet/>
      <dgm:spPr/>
      <dgm:t>
        <a:bodyPr/>
        <a:lstStyle/>
        <a:p>
          <a:endParaRPr lang="pl-PL"/>
        </a:p>
      </dgm:t>
    </dgm:pt>
    <dgm:pt modelId="{251F876E-BA31-4F8F-9EB4-2F3DA59A1F45}" type="sibTrans" cxnId="{CCF9CD02-6594-42B5-92F0-72A30C1C2A9F}">
      <dgm:prSet/>
      <dgm:spPr/>
      <dgm:t>
        <a:bodyPr/>
        <a:lstStyle/>
        <a:p>
          <a:endParaRPr lang="pl-PL"/>
        </a:p>
      </dgm:t>
    </dgm:pt>
    <dgm:pt modelId="{09942EA1-409B-4538-B838-9FA07DD81BA7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Pomiary</a:t>
          </a:r>
        </a:p>
      </dgm:t>
    </dgm:pt>
    <dgm:pt modelId="{B7198707-2BF7-42C8-A4DC-71A9F8B46BCF}" type="parTrans" cxnId="{0C918517-57BE-4188-B7A6-E03FC8366DC0}">
      <dgm:prSet/>
      <dgm:spPr/>
      <dgm:t>
        <a:bodyPr/>
        <a:lstStyle/>
        <a:p>
          <a:endParaRPr lang="pl-PL"/>
        </a:p>
      </dgm:t>
    </dgm:pt>
    <dgm:pt modelId="{A3118597-CD57-4901-81AC-CF24A5E0D2D2}" type="sibTrans" cxnId="{0C918517-57BE-4188-B7A6-E03FC8366DC0}">
      <dgm:prSet/>
      <dgm:spPr/>
      <dgm:t>
        <a:bodyPr/>
        <a:lstStyle/>
        <a:p>
          <a:endParaRPr lang="pl-PL"/>
        </a:p>
      </dgm:t>
    </dgm:pt>
    <dgm:pt modelId="{137A881A-2FE9-483D-9C6B-24B28C3EE5E3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Realizacja projektu</a:t>
          </a:r>
        </a:p>
      </dgm:t>
    </dgm:pt>
    <dgm:pt modelId="{EC2A9A64-2C02-4900-9407-0A18D7C398E5}" type="parTrans" cxnId="{0DA5953C-5FFA-4AE8-A41D-09DA2265F28C}">
      <dgm:prSet/>
      <dgm:spPr/>
      <dgm:t>
        <a:bodyPr/>
        <a:lstStyle/>
        <a:p>
          <a:endParaRPr lang="pl-PL"/>
        </a:p>
      </dgm:t>
    </dgm:pt>
    <dgm:pt modelId="{ED07107E-BE0F-4C3C-8C33-144B99956AC4}" type="sibTrans" cxnId="{0DA5953C-5FFA-4AE8-A41D-09DA2265F28C}">
      <dgm:prSet/>
      <dgm:spPr/>
      <dgm:t>
        <a:bodyPr/>
        <a:lstStyle/>
        <a:p>
          <a:endParaRPr lang="pl-PL"/>
        </a:p>
      </dgm:t>
    </dgm:pt>
    <dgm:pt modelId="{2C5BF58F-260E-485D-83A5-F84E3CC80F35}">
      <dgm:prSet phldrT="[Tekst]"/>
      <dgm:spPr/>
      <dgm:t>
        <a:bodyPr/>
        <a:lstStyle/>
        <a:p>
          <a:pPr>
            <a:lnSpc>
              <a:spcPct val="100000"/>
            </a:lnSpc>
          </a:pPr>
          <a:r>
            <a:rPr lang="pl-PL"/>
            <a:t>Podsumowanie</a:t>
          </a:r>
        </a:p>
      </dgm:t>
    </dgm:pt>
    <dgm:pt modelId="{5A0A5B2C-9A99-439D-86BA-A514A2A503EE}" type="parTrans" cxnId="{509B0E8B-A194-427E-9BC5-60A7617B4F71}">
      <dgm:prSet/>
      <dgm:spPr/>
      <dgm:t>
        <a:bodyPr/>
        <a:lstStyle/>
        <a:p>
          <a:endParaRPr lang="pl-PL"/>
        </a:p>
      </dgm:t>
    </dgm:pt>
    <dgm:pt modelId="{DA312633-6491-459D-95AE-2FBEAD7AD1CC}" type="sibTrans" cxnId="{509B0E8B-A194-427E-9BC5-60A7617B4F71}">
      <dgm:prSet/>
      <dgm:spPr/>
      <dgm:t>
        <a:bodyPr/>
        <a:lstStyle/>
        <a:p>
          <a:endParaRPr lang="pl-PL"/>
        </a:p>
      </dgm:t>
    </dgm:pt>
    <dgm:pt modelId="{23177597-0928-4FF8-9CF7-7672EEE040B1}" type="pres">
      <dgm:prSet presAssocID="{56F820AD-929B-4544-A374-8F7DE62E2DC4}" presName="root" presStyleCnt="0">
        <dgm:presLayoutVars>
          <dgm:dir/>
          <dgm:resizeHandles val="exact"/>
        </dgm:presLayoutVars>
      </dgm:prSet>
      <dgm:spPr/>
    </dgm:pt>
    <dgm:pt modelId="{5629D226-A8F7-4634-A1AB-68787742FE59}" type="pres">
      <dgm:prSet presAssocID="{5F846D13-0EF5-416F-9EE7-7EF0E41C329C}" presName="compNode" presStyleCnt="0"/>
      <dgm:spPr/>
    </dgm:pt>
    <dgm:pt modelId="{5157ADEF-5341-49EB-A3F6-6816F07A4B98}" type="pres">
      <dgm:prSet presAssocID="{5F846D13-0EF5-416F-9EE7-7EF0E41C329C}" presName="bgRect" presStyleLbl="bgShp" presStyleIdx="0" presStyleCnt="6"/>
      <dgm:spPr/>
    </dgm:pt>
    <dgm:pt modelId="{B4F39729-2AF7-4294-9FB8-8D76A8B2A998}" type="pres">
      <dgm:prSet presAssocID="{5F846D13-0EF5-416F-9EE7-7EF0E41C329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zał w dziesiątkę"/>
        </a:ext>
      </dgm:extLst>
    </dgm:pt>
    <dgm:pt modelId="{F8D77D7B-8DF6-4AA3-9280-D727DE7AA855}" type="pres">
      <dgm:prSet presAssocID="{5F846D13-0EF5-416F-9EE7-7EF0E41C329C}" presName="spaceRect" presStyleCnt="0"/>
      <dgm:spPr/>
    </dgm:pt>
    <dgm:pt modelId="{AD91F172-71C2-4B95-8B41-0AC944442465}" type="pres">
      <dgm:prSet presAssocID="{5F846D13-0EF5-416F-9EE7-7EF0E41C329C}" presName="parTx" presStyleLbl="revTx" presStyleIdx="0" presStyleCnt="6">
        <dgm:presLayoutVars>
          <dgm:chMax val="0"/>
          <dgm:chPref val="0"/>
        </dgm:presLayoutVars>
      </dgm:prSet>
      <dgm:spPr/>
    </dgm:pt>
    <dgm:pt modelId="{583E516D-93C5-4242-8D82-C2CF410B1706}" type="pres">
      <dgm:prSet presAssocID="{0295336D-38F8-407A-BC03-4ED708B2B860}" presName="sibTrans" presStyleCnt="0"/>
      <dgm:spPr/>
    </dgm:pt>
    <dgm:pt modelId="{56DEB969-AE15-4FA7-9061-A1EF2E9D6FD7}" type="pres">
      <dgm:prSet presAssocID="{1268BE2E-17EF-433E-8F33-1F8EB2DB604E}" presName="compNode" presStyleCnt="0"/>
      <dgm:spPr/>
    </dgm:pt>
    <dgm:pt modelId="{49EBCC35-660A-4B9E-9EFE-40C84CB815E7}" type="pres">
      <dgm:prSet presAssocID="{1268BE2E-17EF-433E-8F33-1F8EB2DB604E}" presName="bgRect" presStyleLbl="bgShp" presStyleIdx="1" presStyleCnt="6"/>
      <dgm:spPr/>
    </dgm:pt>
    <dgm:pt modelId="{7983EF08-82B4-43D2-B7D6-1D6AA7082BD5}" type="pres">
      <dgm:prSet presAssocID="{1268BE2E-17EF-433E-8F33-1F8EB2DB604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D7DFC7E-BA5D-4B1F-8651-825BF82000C1}" type="pres">
      <dgm:prSet presAssocID="{1268BE2E-17EF-433E-8F33-1F8EB2DB604E}" presName="spaceRect" presStyleCnt="0"/>
      <dgm:spPr/>
    </dgm:pt>
    <dgm:pt modelId="{1E013406-00A8-47A6-92EE-3350B44F467B}" type="pres">
      <dgm:prSet presAssocID="{1268BE2E-17EF-433E-8F33-1F8EB2DB604E}" presName="parTx" presStyleLbl="revTx" presStyleIdx="1" presStyleCnt="6">
        <dgm:presLayoutVars>
          <dgm:chMax val="0"/>
          <dgm:chPref val="0"/>
        </dgm:presLayoutVars>
      </dgm:prSet>
      <dgm:spPr/>
    </dgm:pt>
    <dgm:pt modelId="{AE8E8273-4744-45C1-BE3F-C09D803ACD1A}" type="pres">
      <dgm:prSet presAssocID="{85038DF9-B3B7-4A81-8E7C-F73290C19B62}" presName="sibTrans" presStyleCnt="0"/>
      <dgm:spPr/>
    </dgm:pt>
    <dgm:pt modelId="{9111950C-CE44-41D2-941D-7BF70DDC0D27}" type="pres">
      <dgm:prSet presAssocID="{D7C88975-F2B0-4E86-831C-AE37E6122F14}" presName="compNode" presStyleCnt="0"/>
      <dgm:spPr/>
    </dgm:pt>
    <dgm:pt modelId="{29C2F763-F8F1-48A6-B839-DB7A5D2285B7}" type="pres">
      <dgm:prSet presAssocID="{D7C88975-F2B0-4E86-831C-AE37E6122F14}" presName="bgRect" presStyleLbl="bgShp" presStyleIdx="2" presStyleCnt="6"/>
      <dgm:spPr/>
    </dgm:pt>
    <dgm:pt modelId="{8831B347-AF08-4611-8AEB-448023461613}" type="pres">
      <dgm:prSet presAssocID="{D7C88975-F2B0-4E86-831C-AE37E6122F14}" presName="iconRect" presStyleLbl="node1" presStyleIdx="2" presStyleCnt="6" custLinFactNeighborX="5434" custLinFactNeighborY="135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ADE3EBA-30A6-4AB5-A886-4B7FFBCD2C42}" type="pres">
      <dgm:prSet presAssocID="{D7C88975-F2B0-4E86-831C-AE37E6122F14}" presName="spaceRect" presStyleCnt="0"/>
      <dgm:spPr/>
    </dgm:pt>
    <dgm:pt modelId="{7DDC5E62-47F3-454D-8AF0-C1F37B0105EE}" type="pres">
      <dgm:prSet presAssocID="{D7C88975-F2B0-4E86-831C-AE37E6122F14}" presName="parTx" presStyleLbl="revTx" presStyleIdx="2" presStyleCnt="6">
        <dgm:presLayoutVars>
          <dgm:chMax val="0"/>
          <dgm:chPref val="0"/>
        </dgm:presLayoutVars>
      </dgm:prSet>
      <dgm:spPr/>
    </dgm:pt>
    <dgm:pt modelId="{1F956EFF-2790-408B-893E-ED4313CA59A4}" type="pres">
      <dgm:prSet presAssocID="{251F876E-BA31-4F8F-9EB4-2F3DA59A1F45}" presName="sibTrans" presStyleCnt="0"/>
      <dgm:spPr/>
    </dgm:pt>
    <dgm:pt modelId="{7EBDA2C4-4969-4F1A-A448-A47F00DFB284}" type="pres">
      <dgm:prSet presAssocID="{137A881A-2FE9-483D-9C6B-24B28C3EE5E3}" presName="compNode" presStyleCnt="0"/>
      <dgm:spPr/>
    </dgm:pt>
    <dgm:pt modelId="{7087EBE3-09F9-4D1E-97A1-93F67F44C87B}" type="pres">
      <dgm:prSet presAssocID="{137A881A-2FE9-483D-9C6B-24B28C3EE5E3}" presName="bgRect" presStyleLbl="bgShp" presStyleIdx="3" presStyleCnt="6"/>
      <dgm:spPr/>
    </dgm:pt>
    <dgm:pt modelId="{03910210-1929-4E1E-BA6C-B4C981B9DC6B}" type="pres">
      <dgm:prSet presAssocID="{137A881A-2FE9-483D-9C6B-24B28C3EE5E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ijka"/>
        </a:ext>
      </dgm:extLst>
    </dgm:pt>
    <dgm:pt modelId="{14368F52-998F-48F9-9B6B-B4FC5A147D94}" type="pres">
      <dgm:prSet presAssocID="{137A881A-2FE9-483D-9C6B-24B28C3EE5E3}" presName="spaceRect" presStyleCnt="0"/>
      <dgm:spPr/>
    </dgm:pt>
    <dgm:pt modelId="{28D2AC74-C3A0-4071-849F-C688E68B7C19}" type="pres">
      <dgm:prSet presAssocID="{137A881A-2FE9-483D-9C6B-24B28C3EE5E3}" presName="parTx" presStyleLbl="revTx" presStyleIdx="3" presStyleCnt="6">
        <dgm:presLayoutVars>
          <dgm:chMax val="0"/>
          <dgm:chPref val="0"/>
        </dgm:presLayoutVars>
      </dgm:prSet>
      <dgm:spPr/>
    </dgm:pt>
    <dgm:pt modelId="{A2E549A0-37A0-49CB-8553-73A1308414AC}" type="pres">
      <dgm:prSet presAssocID="{ED07107E-BE0F-4C3C-8C33-144B99956AC4}" presName="sibTrans" presStyleCnt="0"/>
      <dgm:spPr/>
    </dgm:pt>
    <dgm:pt modelId="{BF0AA630-3E73-42CA-AE7D-0940B1B11253}" type="pres">
      <dgm:prSet presAssocID="{09942EA1-409B-4538-B838-9FA07DD81BA7}" presName="compNode" presStyleCnt="0"/>
      <dgm:spPr/>
    </dgm:pt>
    <dgm:pt modelId="{BC025869-309F-4828-9369-61AFABB87B0E}" type="pres">
      <dgm:prSet presAssocID="{09942EA1-409B-4538-B838-9FA07DD81BA7}" presName="bgRect" presStyleLbl="bgShp" presStyleIdx="4" presStyleCnt="6"/>
      <dgm:spPr/>
    </dgm:pt>
    <dgm:pt modelId="{BDBE1D85-98A3-414B-8F5B-0F564969BE53}" type="pres">
      <dgm:prSet presAssocID="{09942EA1-409B-4538-B838-9FA07DD81BA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ła zębate"/>
        </a:ext>
      </dgm:extLst>
    </dgm:pt>
    <dgm:pt modelId="{FB28AF11-10BD-44D5-BE8A-56257653BB0A}" type="pres">
      <dgm:prSet presAssocID="{09942EA1-409B-4538-B838-9FA07DD81BA7}" presName="spaceRect" presStyleCnt="0"/>
      <dgm:spPr/>
    </dgm:pt>
    <dgm:pt modelId="{43BAE9CD-7257-4C85-9D05-8BF9128348EC}" type="pres">
      <dgm:prSet presAssocID="{09942EA1-409B-4538-B838-9FA07DD81BA7}" presName="parTx" presStyleLbl="revTx" presStyleIdx="4" presStyleCnt="6">
        <dgm:presLayoutVars>
          <dgm:chMax val="0"/>
          <dgm:chPref val="0"/>
        </dgm:presLayoutVars>
      </dgm:prSet>
      <dgm:spPr/>
    </dgm:pt>
    <dgm:pt modelId="{8A370D1D-AF65-4A81-B601-91ABC6B10C42}" type="pres">
      <dgm:prSet presAssocID="{A3118597-CD57-4901-81AC-CF24A5E0D2D2}" presName="sibTrans" presStyleCnt="0"/>
      <dgm:spPr/>
    </dgm:pt>
    <dgm:pt modelId="{C25CFA7C-45B2-4787-8054-6769DA564716}" type="pres">
      <dgm:prSet presAssocID="{2C5BF58F-260E-485D-83A5-F84E3CC80F35}" presName="compNode" presStyleCnt="0"/>
      <dgm:spPr/>
    </dgm:pt>
    <dgm:pt modelId="{88095F1C-85F7-44E7-89BD-43280642B84F}" type="pres">
      <dgm:prSet presAssocID="{2C5BF58F-260E-485D-83A5-F84E3CC80F35}" presName="bgRect" presStyleLbl="bgShp" presStyleIdx="5" presStyleCnt="6"/>
      <dgm:spPr/>
    </dgm:pt>
    <dgm:pt modelId="{7CFB3B1D-2503-4D7E-A838-124F285146BE}" type="pres">
      <dgm:prSet presAssocID="{2C5BF58F-260E-485D-83A5-F84E3CC80F3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EA330CFD-B230-4125-A6C7-DC6CDB08F5DE}" type="pres">
      <dgm:prSet presAssocID="{2C5BF58F-260E-485D-83A5-F84E3CC80F35}" presName="spaceRect" presStyleCnt="0"/>
      <dgm:spPr/>
    </dgm:pt>
    <dgm:pt modelId="{F50AEFDF-8CAF-4AD8-96FA-0A41AA53AFB3}" type="pres">
      <dgm:prSet presAssocID="{2C5BF58F-260E-485D-83A5-F84E3CC80F3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CF9CD02-6594-42B5-92F0-72A30C1C2A9F}" srcId="{56F820AD-929B-4544-A374-8F7DE62E2DC4}" destId="{D7C88975-F2B0-4E86-831C-AE37E6122F14}" srcOrd="2" destOrd="0" parTransId="{1557DDFC-D926-4A77-BBD5-7914DA070369}" sibTransId="{251F876E-BA31-4F8F-9EB4-2F3DA59A1F45}"/>
    <dgm:cxn modelId="{0C918517-57BE-4188-B7A6-E03FC8366DC0}" srcId="{56F820AD-929B-4544-A374-8F7DE62E2DC4}" destId="{09942EA1-409B-4538-B838-9FA07DD81BA7}" srcOrd="4" destOrd="0" parTransId="{B7198707-2BF7-42C8-A4DC-71A9F8B46BCF}" sibTransId="{A3118597-CD57-4901-81AC-CF24A5E0D2D2}"/>
    <dgm:cxn modelId="{00C4EB27-B749-4B0B-8119-A8B4754C5646}" srcId="{56F820AD-929B-4544-A374-8F7DE62E2DC4}" destId="{5F846D13-0EF5-416F-9EE7-7EF0E41C329C}" srcOrd="0" destOrd="0" parTransId="{FDEEF370-346E-4F06-93F1-5BAD434256EA}" sibTransId="{0295336D-38F8-407A-BC03-4ED708B2B860}"/>
    <dgm:cxn modelId="{8D44802F-088F-4D72-B353-D3A01BB99ABC}" type="presOf" srcId="{5F846D13-0EF5-416F-9EE7-7EF0E41C329C}" destId="{AD91F172-71C2-4B95-8B41-0AC944442465}" srcOrd="0" destOrd="0" presId="urn:microsoft.com/office/officeart/2018/2/layout/IconVerticalSolidList"/>
    <dgm:cxn modelId="{0DA5953C-5FFA-4AE8-A41D-09DA2265F28C}" srcId="{56F820AD-929B-4544-A374-8F7DE62E2DC4}" destId="{137A881A-2FE9-483D-9C6B-24B28C3EE5E3}" srcOrd="3" destOrd="0" parTransId="{EC2A9A64-2C02-4900-9407-0A18D7C398E5}" sibTransId="{ED07107E-BE0F-4C3C-8C33-144B99956AC4}"/>
    <dgm:cxn modelId="{3F94BD3F-8C93-47B5-A940-B1F5787081E0}" type="presOf" srcId="{D7C88975-F2B0-4E86-831C-AE37E6122F14}" destId="{7DDC5E62-47F3-454D-8AF0-C1F37B0105EE}" srcOrd="0" destOrd="0" presId="urn:microsoft.com/office/officeart/2018/2/layout/IconVerticalSolidList"/>
    <dgm:cxn modelId="{BC60F85B-ABFD-45C2-914F-8111C654A46B}" type="presOf" srcId="{2C5BF58F-260E-485D-83A5-F84E3CC80F35}" destId="{F50AEFDF-8CAF-4AD8-96FA-0A41AA53AFB3}" srcOrd="0" destOrd="0" presId="urn:microsoft.com/office/officeart/2018/2/layout/IconVerticalSolidList"/>
    <dgm:cxn modelId="{CD4AFD87-0308-40C5-81E7-68C3D953F91C}" type="presOf" srcId="{1268BE2E-17EF-433E-8F33-1F8EB2DB604E}" destId="{1E013406-00A8-47A6-92EE-3350B44F467B}" srcOrd="0" destOrd="0" presId="urn:microsoft.com/office/officeart/2018/2/layout/IconVerticalSolidList"/>
    <dgm:cxn modelId="{509B0E8B-A194-427E-9BC5-60A7617B4F71}" srcId="{56F820AD-929B-4544-A374-8F7DE62E2DC4}" destId="{2C5BF58F-260E-485D-83A5-F84E3CC80F35}" srcOrd="5" destOrd="0" parTransId="{5A0A5B2C-9A99-439D-86BA-A514A2A503EE}" sibTransId="{DA312633-6491-459D-95AE-2FBEAD7AD1CC}"/>
    <dgm:cxn modelId="{7372EBCE-1358-4781-9F48-5B3E9078EED6}" type="presOf" srcId="{09942EA1-409B-4538-B838-9FA07DD81BA7}" destId="{43BAE9CD-7257-4C85-9D05-8BF9128348EC}" srcOrd="0" destOrd="0" presId="urn:microsoft.com/office/officeart/2018/2/layout/IconVerticalSolidList"/>
    <dgm:cxn modelId="{9DD44CDB-85F9-47E0-92D5-C22246AAE580}" srcId="{56F820AD-929B-4544-A374-8F7DE62E2DC4}" destId="{1268BE2E-17EF-433E-8F33-1F8EB2DB604E}" srcOrd="1" destOrd="0" parTransId="{011C8678-1273-45A8-94B6-87E3AAAE2DF3}" sibTransId="{85038DF9-B3B7-4A81-8E7C-F73290C19B62}"/>
    <dgm:cxn modelId="{B2C88EDB-C28E-499B-B720-EB8D93764B5E}" type="presOf" srcId="{56F820AD-929B-4544-A374-8F7DE62E2DC4}" destId="{23177597-0928-4FF8-9CF7-7672EEE040B1}" srcOrd="0" destOrd="0" presId="urn:microsoft.com/office/officeart/2018/2/layout/IconVerticalSolidList"/>
    <dgm:cxn modelId="{4EC9FBFA-AD8E-4A68-80FC-797DA9F70263}" type="presOf" srcId="{137A881A-2FE9-483D-9C6B-24B28C3EE5E3}" destId="{28D2AC74-C3A0-4071-849F-C688E68B7C19}" srcOrd="0" destOrd="0" presId="urn:microsoft.com/office/officeart/2018/2/layout/IconVerticalSolidList"/>
    <dgm:cxn modelId="{9527AF0F-2BCD-4095-9317-10BD6507C21A}" type="presParOf" srcId="{23177597-0928-4FF8-9CF7-7672EEE040B1}" destId="{5629D226-A8F7-4634-A1AB-68787742FE59}" srcOrd="0" destOrd="0" presId="urn:microsoft.com/office/officeart/2018/2/layout/IconVerticalSolidList"/>
    <dgm:cxn modelId="{8144E589-0E2D-4A26-96CF-849F8ABA2044}" type="presParOf" srcId="{5629D226-A8F7-4634-A1AB-68787742FE59}" destId="{5157ADEF-5341-49EB-A3F6-6816F07A4B98}" srcOrd="0" destOrd="0" presId="urn:microsoft.com/office/officeart/2018/2/layout/IconVerticalSolidList"/>
    <dgm:cxn modelId="{B28581B3-ECBE-4311-9076-B53A0AE1F643}" type="presParOf" srcId="{5629D226-A8F7-4634-A1AB-68787742FE59}" destId="{B4F39729-2AF7-4294-9FB8-8D76A8B2A998}" srcOrd="1" destOrd="0" presId="urn:microsoft.com/office/officeart/2018/2/layout/IconVerticalSolidList"/>
    <dgm:cxn modelId="{FC6B246F-9F59-40BB-8C33-CC49F067F809}" type="presParOf" srcId="{5629D226-A8F7-4634-A1AB-68787742FE59}" destId="{F8D77D7B-8DF6-4AA3-9280-D727DE7AA855}" srcOrd="2" destOrd="0" presId="urn:microsoft.com/office/officeart/2018/2/layout/IconVerticalSolidList"/>
    <dgm:cxn modelId="{AAE25191-D740-4BFE-8704-708E610D50AB}" type="presParOf" srcId="{5629D226-A8F7-4634-A1AB-68787742FE59}" destId="{AD91F172-71C2-4B95-8B41-0AC944442465}" srcOrd="3" destOrd="0" presId="urn:microsoft.com/office/officeart/2018/2/layout/IconVerticalSolidList"/>
    <dgm:cxn modelId="{F7311726-03CD-4447-85F1-0DE926A820AD}" type="presParOf" srcId="{23177597-0928-4FF8-9CF7-7672EEE040B1}" destId="{583E516D-93C5-4242-8D82-C2CF410B1706}" srcOrd="1" destOrd="0" presId="urn:microsoft.com/office/officeart/2018/2/layout/IconVerticalSolidList"/>
    <dgm:cxn modelId="{A87D01AF-E4B8-4DBC-9A1A-E061A761B3EF}" type="presParOf" srcId="{23177597-0928-4FF8-9CF7-7672EEE040B1}" destId="{56DEB969-AE15-4FA7-9061-A1EF2E9D6FD7}" srcOrd="2" destOrd="0" presId="urn:microsoft.com/office/officeart/2018/2/layout/IconVerticalSolidList"/>
    <dgm:cxn modelId="{E8D02CF3-FBEA-4CCC-8B31-7EC9DBA85BB2}" type="presParOf" srcId="{56DEB969-AE15-4FA7-9061-A1EF2E9D6FD7}" destId="{49EBCC35-660A-4B9E-9EFE-40C84CB815E7}" srcOrd="0" destOrd="0" presId="urn:microsoft.com/office/officeart/2018/2/layout/IconVerticalSolidList"/>
    <dgm:cxn modelId="{18DEB1CB-DD50-43A0-B67F-22C872C6AC71}" type="presParOf" srcId="{56DEB969-AE15-4FA7-9061-A1EF2E9D6FD7}" destId="{7983EF08-82B4-43D2-B7D6-1D6AA7082BD5}" srcOrd="1" destOrd="0" presId="urn:microsoft.com/office/officeart/2018/2/layout/IconVerticalSolidList"/>
    <dgm:cxn modelId="{EBB33A32-1EE1-4E81-B6BC-C81E4AD56723}" type="presParOf" srcId="{56DEB969-AE15-4FA7-9061-A1EF2E9D6FD7}" destId="{0D7DFC7E-BA5D-4B1F-8651-825BF82000C1}" srcOrd="2" destOrd="0" presId="urn:microsoft.com/office/officeart/2018/2/layout/IconVerticalSolidList"/>
    <dgm:cxn modelId="{41DA5619-EA90-41C6-A6EB-CB0FD42EFA76}" type="presParOf" srcId="{56DEB969-AE15-4FA7-9061-A1EF2E9D6FD7}" destId="{1E013406-00A8-47A6-92EE-3350B44F467B}" srcOrd="3" destOrd="0" presId="urn:microsoft.com/office/officeart/2018/2/layout/IconVerticalSolidList"/>
    <dgm:cxn modelId="{89641C08-0071-427D-AD7C-22B24D40DC8C}" type="presParOf" srcId="{23177597-0928-4FF8-9CF7-7672EEE040B1}" destId="{AE8E8273-4744-45C1-BE3F-C09D803ACD1A}" srcOrd="3" destOrd="0" presId="urn:microsoft.com/office/officeart/2018/2/layout/IconVerticalSolidList"/>
    <dgm:cxn modelId="{4EE46A21-345E-4618-B271-4091BF413011}" type="presParOf" srcId="{23177597-0928-4FF8-9CF7-7672EEE040B1}" destId="{9111950C-CE44-41D2-941D-7BF70DDC0D27}" srcOrd="4" destOrd="0" presId="urn:microsoft.com/office/officeart/2018/2/layout/IconVerticalSolidList"/>
    <dgm:cxn modelId="{458E53C0-C2E7-4168-BD47-D3F19A96002F}" type="presParOf" srcId="{9111950C-CE44-41D2-941D-7BF70DDC0D27}" destId="{29C2F763-F8F1-48A6-B839-DB7A5D2285B7}" srcOrd="0" destOrd="0" presId="urn:microsoft.com/office/officeart/2018/2/layout/IconVerticalSolidList"/>
    <dgm:cxn modelId="{97175B71-CB59-4313-972E-66AADFC7930A}" type="presParOf" srcId="{9111950C-CE44-41D2-941D-7BF70DDC0D27}" destId="{8831B347-AF08-4611-8AEB-448023461613}" srcOrd="1" destOrd="0" presId="urn:microsoft.com/office/officeart/2018/2/layout/IconVerticalSolidList"/>
    <dgm:cxn modelId="{76FE2D34-AA28-4D25-98D5-588F0565037C}" type="presParOf" srcId="{9111950C-CE44-41D2-941D-7BF70DDC0D27}" destId="{4ADE3EBA-30A6-4AB5-A886-4B7FFBCD2C42}" srcOrd="2" destOrd="0" presId="urn:microsoft.com/office/officeart/2018/2/layout/IconVerticalSolidList"/>
    <dgm:cxn modelId="{57EB3BCB-BF67-479C-83BB-2AAC03E376F3}" type="presParOf" srcId="{9111950C-CE44-41D2-941D-7BF70DDC0D27}" destId="{7DDC5E62-47F3-454D-8AF0-C1F37B0105EE}" srcOrd="3" destOrd="0" presId="urn:microsoft.com/office/officeart/2018/2/layout/IconVerticalSolidList"/>
    <dgm:cxn modelId="{3D524E14-5A65-4D5E-882F-371E97714925}" type="presParOf" srcId="{23177597-0928-4FF8-9CF7-7672EEE040B1}" destId="{1F956EFF-2790-408B-893E-ED4313CA59A4}" srcOrd="5" destOrd="0" presId="urn:microsoft.com/office/officeart/2018/2/layout/IconVerticalSolidList"/>
    <dgm:cxn modelId="{4174517A-08F3-4E68-89BD-E901F5428370}" type="presParOf" srcId="{23177597-0928-4FF8-9CF7-7672EEE040B1}" destId="{7EBDA2C4-4969-4F1A-A448-A47F00DFB284}" srcOrd="6" destOrd="0" presId="urn:microsoft.com/office/officeart/2018/2/layout/IconVerticalSolidList"/>
    <dgm:cxn modelId="{886ED901-90DD-4A20-929C-E1C4E573A2A9}" type="presParOf" srcId="{7EBDA2C4-4969-4F1A-A448-A47F00DFB284}" destId="{7087EBE3-09F9-4D1E-97A1-93F67F44C87B}" srcOrd="0" destOrd="0" presId="urn:microsoft.com/office/officeart/2018/2/layout/IconVerticalSolidList"/>
    <dgm:cxn modelId="{A0909016-DCBC-4D75-9F72-44FC1F1BE2BE}" type="presParOf" srcId="{7EBDA2C4-4969-4F1A-A448-A47F00DFB284}" destId="{03910210-1929-4E1E-BA6C-B4C981B9DC6B}" srcOrd="1" destOrd="0" presId="urn:microsoft.com/office/officeart/2018/2/layout/IconVerticalSolidList"/>
    <dgm:cxn modelId="{8D9DB6AC-679B-47FE-A90A-F41EA85D21DB}" type="presParOf" srcId="{7EBDA2C4-4969-4F1A-A448-A47F00DFB284}" destId="{14368F52-998F-48F9-9B6B-B4FC5A147D94}" srcOrd="2" destOrd="0" presId="urn:microsoft.com/office/officeart/2018/2/layout/IconVerticalSolidList"/>
    <dgm:cxn modelId="{C4190F22-ADCC-49C7-A786-D004120BB28F}" type="presParOf" srcId="{7EBDA2C4-4969-4F1A-A448-A47F00DFB284}" destId="{28D2AC74-C3A0-4071-849F-C688E68B7C19}" srcOrd="3" destOrd="0" presId="urn:microsoft.com/office/officeart/2018/2/layout/IconVerticalSolidList"/>
    <dgm:cxn modelId="{4423D553-0106-454C-9D74-46D0BC6C3828}" type="presParOf" srcId="{23177597-0928-4FF8-9CF7-7672EEE040B1}" destId="{A2E549A0-37A0-49CB-8553-73A1308414AC}" srcOrd="7" destOrd="0" presId="urn:microsoft.com/office/officeart/2018/2/layout/IconVerticalSolidList"/>
    <dgm:cxn modelId="{B7F1B805-7430-4C40-B9B3-1248FEA974B9}" type="presParOf" srcId="{23177597-0928-4FF8-9CF7-7672EEE040B1}" destId="{BF0AA630-3E73-42CA-AE7D-0940B1B11253}" srcOrd="8" destOrd="0" presId="urn:microsoft.com/office/officeart/2018/2/layout/IconVerticalSolidList"/>
    <dgm:cxn modelId="{18BB4A18-5EF1-4A25-B916-5AE263649832}" type="presParOf" srcId="{BF0AA630-3E73-42CA-AE7D-0940B1B11253}" destId="{BC025869-309F-4828-9369-61AFABB87B0E}" srcOrd="0" destOrd="0" presId="urn:microsoft.com/office/officeart/2018/2/layout/IconVerticalSolidList"/>
    <dgm:cxn modelId="{8AA3A86E-7907-44C6-9DB0-F6CFC401C55A}" type="presParOf" srcId="{BF0AA630-3E73-42CA-AE7D-0940B1B11253}" destId="{BDBE1D85-98A3-414B-8F5B-0F564969BE53}" srcOrd="1" destOrd="0" presId="urn:microsoft.com/office/officeart/2018/2/layout/IconVerticalSolidList"/>
    <dgm:cxn modelId="{DB0E5E03-1C2A-4C63-A6EA-88D7D6FFA387}" type="presParOf" srcId="{BF0AA630-3E73-42CA-AE7D-0940B1B11253}" destId="{FB28AF11-10BD-44D5-BE8A-56257653BB0A}" srcOrd="2" destOrd="0" presId="urn:microsoft.com/office/officeart/2018/2/layout/IconVerticalSolidList"/>
    <dgm:cxn modelId="{BF3383D5-3D67-4E4D-9785-5541EDC118DF}" type="presParOf" srcId="{BF0AA630-3E73-42CA-AE7D-0940B1B11253}" destId="{43BAE9CD-7257-4C85-9D05-8BF9128348EC}" srcOrd="3" destOrd="0" presId="urn:microsoft.com/office/officeart/2018/2/layout/IconVerticalSolidList"/>
    <dgm:cxn modelId="{42652EC3-40BC-4D7A-A14F-A761709F4AAC}" type="presParOf" srcId="{23177597-0928-4FF8-9CF7-7672EEE040B1}" destId="{8A370D1D-AF65-4A81-B601-91ABC6B10C42}" srcOrd="9" destOrd="0" presId="urn:microsoft.com/office/officeart/2018/2/layout/IconVerticalSolidList"/>
    <dgm:cxn modelId="{B6E732B3-8E67-4F65-B342-7278AD110100}" type="presParOf" srcId="{23177597-0928-4FF8-9CF7-7672EEE040B1}" destId="{C25CFA7C-45B2-4787-8054-6769DA564716}" srcOrd="10" destOrd="0" presId="urn:microsoft.com/office/officeart/2018/2/layout/IconVerticalSolidList"/>
    <dgm:cxn modelId="{EB951F77-2056-43E6-A141-911CE57542F2}" type="presParOf" srcId="{C25CFA7C-45B2-4787-8054-6769DA564716}" destId="{88095F1C-85F7-44E7-89BD-43280642B84F}" srcOrd="0" destOrd="0" presId="urn:microsoft.com/office/officeart/2018/2/layout/IconVerticalSolidList"/>
    <dgm:cxn modelId="{DB3FB200-E207-4DD4-9774-8112C488CC8D}" type="presParOf" srcId="{C25CFA7C-45B2-4787-8054-6769DA564716}" destId="{7CFB3B1D-2503-4D7E-A838-124F285146BE}" srcOrd="1" destOrd="0" presId="urn:microsoft.com/office/officeart/2018/2/layout/IconVerticalSolidList"/>
    <dgm:cxn modelId="{113D0F70-341D-4795-A012-CE9BF362F821}" type="presParOf" srcId="{C25CFA7C-45B2-4787-8054-6769DA564716}" destId="{EA330CFD-B230-4125-A6C7-DC6CDB08F5DE}" srcOrd="2" destOrd="0" presId="urn:microsoft.com/office/officeart/2018/2/layout/IconVerticalSolidList"/>
    <dgm:cxn modelId="{2D7F6987-59B3-46BF-8A79-AC851952441A}" type="presParOf" srcId="{C25CFA7C-45B2-4787-8054-6769DA564716}" destId="{F50AEFDF-8CAF-4AD8-96FA-0A41AA53AF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7ADEF-5341-49EB-A3F6-6816F07A4B98}">
      <dsp:nvSpPr>
        <dsp:cNvPr id="0" name=""/>
        <dsp:cNvSpPr/>
      </dsp:nvSpPr>
      <dsp:spPr>
        <a:xfrm>
          <a:off x="0" y="1752"/>
          <a:ext cx="8128000" cy="7469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39729-2AF7-4294-9FB8-8D76A8B2A998}">
      <dsp:nvSpPr>
        <dsp:cNvPr id="0" name=""/>
        <dsp:cNvSpPr/>
      </dsp:nvSpPr>
      <dsp:spPr>
        <a:xfrm>
          <a:off x="225942" y="169809"/>
          <a:ext cx="410805" cy="4108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1F172-71C2-4B95-8B41-0AC944442465}">
      <dsp:nvSpPr>
        <dsp:cNvPr id="0" name=""/>
        <dsp:cNvSpPr/>
      </dsp:nvSpPr>
      <dsp:spPr>
        <a:xfrm>
          <a:off x="862691" y="1752"/>
          <a:ext cx="7265308" cy="7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49" tIns="79049" rIns="79049" bIns="79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Wprowadzenie, cel i założenia techniczne</a:t>
          </a:r>
        </a:p>
      </dsp:txBody>
      <dsp:txXfrm>
        <a:off x="862691" y="1752"/>
        <a:ext cx="7265308" cy="746918"/>
      </dsp:txXfrm>
    </dsp:sp>
    <dsp:sp modelId="{49EBCC35-660A-4B9E-9EFE-40C84CB815E7}">
      <dsp:nvSpPr>
        <dsp:cNvPr id="0" name=""/>
        <dsp:cNvSpPr/>
      </dsp:nvSpPr>
      <dsp:spPr>
        <a:xfrm>
          <a:off x="0" y="935401"/>
          <a:ext cx="8128000" cy="7469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3EF08-82B4-43D2-B7D6-1D6AA7082BD5}">
      <dsp:nvSpPr>
        <dsp:cNvPr id="0" name=""/>
        <dsp:cNvSpPr/>
      </dsp:nvSpPr>
      <dsp:spPr>
        <a:xfrm>
          <a:off x="225942" y="1103458"/>
          <a:ext cx="410805" cy="4108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13406-00A8-47A6-92EE-3350B44F467B}">
      <dsp:nvSpPr>
        <dsp:cNvPr id="0" name=""/>
        <dsp:cNvSpPr/>
      </dsp:nvSpPr>
      <dsp:spPr>
        <a:xfrm>
          <a:off x="862691" y="935401"/>
          <a:ext cx="7265308" cy="7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49" tIns="79049" rIns="79049" bIns="79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Przegląd metod pomiarowych</a:t>
          </a:r>
        </a:p>
      </dsp:txBody>
      <dsp:txXfrm>
        <a:off x="862691" y="935401"/>
        <a:ext cx="7265308" cy="746918"/>
      </dsp:txXfrm>
    </dsp:sp>
    <dsp:sp modelId="{29C2F763-F8F1-48A6-B839-DB7A5D2285B7}">
      <dsp:nvSpPr>
        <dsp:cNvPr id="0" name=""/>
        <dsp:cNvSpPr/>
      </dsp:nvSpPr>
      <dsp:spPr>
        <a:xfrm>
          <a:off x="0" y="1869049"/>
          <a:ext cx="8128000" cy="7469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B347-AF08-4611-8AEB-448023461613}">
      <dsp:nvSpPr>
        <dsp:cNvPr id="0" name=""/>
        <dsp:cNvSpPr/>
      </dsp:nvSpPr>
      <dsp:spPr>
        <a:xfrm>
          <a:off x="248266" y="2092918"/>
          <a:ext cx="410805" cy="4108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C5E62-47F3-454D-8AF0-C1F37B0105EE}">
      <dsp:nvSpPr>
        <dsp:cNvPr id="0" name=""/>
        <dsp:cNvSpPr/>
      </dsp:nvSpPr>
      <dsp:spPr>
        <a:xfrm>
          <a:off x="862691" y="1869049"/>
          <a:ext cx="7265308" cy="7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49" tIns="79049" rIns="79049" bIns="79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Przyjęte rozwiązania, schemat blokowy</a:t>
          </a:r>
        </a:p>
      </dsp:txBody>
      <dsp:txXfrm>
        <a:off x="862691" y="1869049"/>
        <a:ext cx="7265308" cy="746918"/>
      </dsp:txXfrm>
    </dsp:sp>
    <dsp:sp modelId="{7087EBE3-09F9-4D1E-97A1-93F67F44C87B}">
      <dsp:nvSpPr>
        <dsp:cNvPr id="0" name=""/>
        <dsp:cNvSpPr/>
      </dsp:nvSpPr>
      <dsp:spPr>
        <a:xfrm>
          <a:off x="0" y="2802698"/>
          <a:ext cx="8128000" cy="7469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10210-1929-4E1E-BA6C-B4C981B9DC6B}">
      <dsp:nvSpPr>
        <dsp:cNvPr id="0" name=""/>
        <dsp:cNvSpPr/>
      </dsp:nvSpPr>
      <dsp:spPr>
        <a:xfrm>
          <a:off x="225942" y="2970755"/>
          <a:ext cx="410805" cy="4108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2AC74-C3A0-4071-849F-C688E68B7C19}">
      <dsp:nvSpPr>
        <dsp:cNvPr id="0" name=""/>
        <dsp:cNvSpPr/>
      </dsp:nvSpPr>
      <dsp:spPr>
        <a:xfrm>
          <a:off x="862691" y="2802698"/>
          <a:ext cx="7265308" cy="7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49" tIns="79049" rIns="79049" bIns="79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Realizacja projektu</a:t>
          </a:r>
        </a:p>
      </dsp:txBody>
      <dsp:txXfrm>
        <a:off x="862691" y="2802698"/>
        <a:ext cx="7265308" cy="746918"/>
      </dsp:txXfrm>
    </dsp:sp>
    <dsp:sp modelId="{BC025869-309F-4828-9369-61AFABB87B0E}">
      <dsp:nvSpPr>
        <dsp:cNvPr id="0" name=""/>
        <dsp:cNvSpPr/>
      </dsp:nvSpPr>
      <dsp:spPr>
        <a:xfrm>
          <a:off x="0" y="3736346"/>
          <a:ext cx="8128000" cy="7469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E1D85-98A3-414B-8F5B-0F564969BE53}">
      <dsp:nvSpPr>
        <dsp:cNvPr id="0" name=""/>
        <dsp:cNvSpPr/>
      </dsp:nvSpPr>
      <dsp:spPr>
        <a:xfrm>
          <a:off x="225942" y="3904403"/>
          <a:ext cx="410805" cy="4108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AE9CD-7257-4C85-9D05-8BF9128348EC}">
      <dsp:nvSpPr>
        <dsp:cNvPr id="0" name=""/>
        <dsp:cNvSpPr/>
      </dsp:nvSpPr>
      <dsp:spPr>
        <a:xfrm>
          <a:off x="862691" y="3736346"/>
          <a:ext cx="7265308" cy="7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49" tIns="79049" rIns="79049" bIns="79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Pomiary</a:t>
          </a:r>
        </a:p>
      </dsp:txBody>
      <dsp:txXfrm>
        <a:off x="862691" y="3736346"/>
        <a:ext cx="7265308" cy="746918"/>
      </dsp:txXfrm>
    </dsp:sp>
    <dsp:sp modelId="{88095F1C-85F7-44E7-89BD-43280642B84F}">
      <dsp:nvSpPr>
        <dsp:cNvPr id="0" name=""/>
        <dsp:cNvSpPr/>
      </dsp:nvSpPr>
      <dsp:spPr>
        <a:xfrm>
          <a:off x="0" y="4669995"/>
          <a:ext cx="8128000" cy="7469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B3B1D-2503-4D7E-A838-124F285146BE}">
      <dsp:nvSpPr>
        <dsp:cNvPr id="0" name=""/>
        <dsp:cNvSpPr/>
      </dsp:nvSpPr>
      <dsp:spPr>
        <a:xfrm>
          <a:off x="225942" y="4838052"/>
          <a:ext cx="410805" cy="4108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AEFDF-8CAF-4AD8-96FA-0A41AA53AFB3}">
      <dsp:nvSpPr>
        <dsp:cNvPr id="0" name=""/>
        <dsp:cNvSpPr/>
      </dsp:nvSpPr>
      <dsp:spPr>
        <a:xfrm>
          <a:off x="862691" y="4669995"/>
          <a:ext cx="7265308" cy="746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49" tIns="79049" rIns="79049" bIns="790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Podsumowanie</a:t>
          </a:r>
        </a:p>
      </dsp:txBody>
      <dsp:txXfrm>
        <a:off x="862691" y="4669995"/>
        <a:ext cx="7265308" cy="746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A321F-6A40-4B4B-8AE5-0F7BE07F9F0A}" type="datetimeFigureOut">
              <a:rPr lang="pl-PL" smtClean="0"/>
              <a:t>05.12.2024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B2DCE-4BE3-458A-81B0-692775D90B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274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2DCE-4BE3-458A-81B0-692775D90BE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374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Bezpośrednie:</a:t>
            </a:r>
          </a:p>
          <a:p>
            <a:r>
              <a:rPr lang="pl-PL"/>
              <a:t>-   Wziernikowe – przezroczysty fragment zbiornika i względnie czysta ciecz umożliwiają odczyt poziomu z wykorzystaniem wyrysowanej skali – niski koszt, prostota – poziomowskazy w cysternach do przewożenia olejów i ścieków </a:t>
            </a:r>
          </a:p>
          <a:p>
            <a:pPr marL="171450" indent="-171450">
              <a:buFontTx/>
              <a:buChar char="-"/>
            </a:pPr>
            <a:r>
              <a:rPr lang="pl-PL"/>
              <a:t>Prętowe – zanurzenie w cieczy lub ciele stałym sztywnego pręta z naniesioną skalą i odczyt - w przypadku cieczy poziomu zwilżenia, a w przypadku ciała stałego odczyt z zanurzonym pręcie – pomiar paliw w zbiornikach na stacjach benzynowych lub poziomu oleju w silniku z wykorzystaniem bagnetu  - prostota i bardzo mały koszt – brak możliwości ciągłego pomiaru oraz pomiarów zbiorników ciśnieniowych.</a:t>
            </a:r>
          </a:p>
          <a:p>
            <a:pPr marL="171450" indent="-171450">
              <a:buFontTx/>
              <a:buChar char="-"/>
            </a:pPr>
            <a:r>
              <a:rPr lang="pl-PL"/>
              <a:t>Sondujące – na lince zawieszony jest ciężarek, który jest opuszczany do zbiornika. Odwijanie linki z bębna jest impulsowe i zawsze jest to ta sama długość linki. W momencie zetknięcia się z np. lustrem cieczy wykrywana jest zmiana naprężenia linki i na tej podstawie obliczana jest wysokość poziomu cieczy, należy znać geometrię zbiornika i zawieszenie bębna nad ziemią. – duża dokładność i możliwość mierzenia bardzo wysokich zbiorników. </a:t>
            </a:r>
          </a:p>
          <a:p>
            <a:pPr marL="171450" indent="-171450">
              <a:buFontTx/>
              <a:buChar char="-"/>
            </a:pPr>
            <a:endParaRPr lang="pl-PL"/>
          </a:p>
          <a:p>
            <a:pPr marL="0" indent="0">
              <a:buFontTx/>
              <a:buNone/>
            </a:pPr>
            <a:r>
              <a:rPr lang="pl-PL"/>
              <a:t>Pośrednie:</a:t>
            </a:r>
          </a:p>
          <a:p>
            <a:pPr marL="171450" indent="-171450">
              <a:buFontTx/>
              <a:buChar char="-"/>
            </a:pPr>
            <a:r>
              <a:rPr lang="pl-PL"/>
              <a:t>Pośrednie Siłowe:</a:t>
            </a:r>
          </a:p>
          <a:p>
            <a:pPr marL="628650" lvl="1" indent="-171450">
              <a:buFontTx/>
              <a:buChar char="-"/>
            </a:pPr>
            <a:r>
              <a:rPr lang="pl-PL"/>
              <a:t>Pływakowe</a:t>
            </a:r>
          </a:p>
          <a:p>
            <a:pPr marL="628650" lvl="1" indent="-171450">
              <a:buFontTx/>
              <a:buChar char="-"/>
            </a:pPr>
            <a:r>
              <a:rPr lang="pl-PL"/>
              <a:t>Wyporowe</a:t>
            </a:r>
          </a:p>
          <a:p>
            <a:pPr marL="628650" lvl="1" indent="-171450">
              <a:buFontTx/>
              <a:buChar char="-"/>
            </a:pPr>
            <a:r>
              <a:rPr lang="pl-PL"/>
              <a:t>Wagowe</a:t>
            </a:r>
          </a:p>
          <a:p>
            <a:pPr marL="171450" lvl="0" indent="-171450">
              <a:buFontTx/>
              <a:buChar char="-"/>
            </a:pPr>
            <a:r>
              <a:rPr lang="pl-PL"/>
              <a:t>Pośrednie ciśnieniowe:</a:t>
            </a:r>
          </a:p>
          <a:p>
            <a:pPr marL="628650" lvl="1" indent="-171450">
              <a:buFontTx/>
              <a:buChar char="-"/>
            </a:pPr>
            <a:r>
              <a:rPr lang="pl-PL"/>
              <a:t>Hydrostatyczne</a:t>
            </a:r>
          </a:p>
          <a:p>
            <a:pPr marL="628650" lvl="1" indent="-171450">
              <a:buFontTx/>
              <a:buChar char="-"/>
            </a:pPr>
            <a:r>
              <a:rPr lang="pl-PL"/>
              <a:t>Z rurką piezoelektryczną</a:t>
            </a:r>
          </a:p>
          <a:p>
            <a:pPr marL="171450" lvl="0" indent="-171450">
              <a:buFontTx/>
              <a:buChar char="-"/>
            </a:pPr>
            <a:r>
              <a:rPr lang="pl-PL"/>
              <a:t>Pośrednie Elektryczne:</a:t>
            </a:r>
          </a:p>
          <a:p>
            <a:pPr marL="628650" lvl="1" indent="-171450">
              <a:buFontTx/>
              <a:buChar char="-"/>
            </a:pPr>
            <a:r>
              <a:rPr lang="pl-PL"/>
              <a:t>Oporowe</a:t>
            </a:r>
          </a:p>
          <a:p>
            <a:pPr marL="628650" lvl="1" indent="-171450">
              <a:buFontTx/>
              <a:buChar char="-"/>
            </a:pPr>
            <a:r>
              <a:rPr lang="pl-PL"/>
              <a:t>Pojemnościowe</a:t>
            </a:r>
          </a:p>
          <a:p>
            <a:pPr marL="171450" lvl="0" indent="-171450">
              <a:buFontTx/>
              <a:buChar char="-"/>
            </a:pPr>
            <a:r>
              <a:rPr lang="pl-PL"/>
              <a:t>Pośrednie z zastosowaniem fal mechanicznych:</a:t>
            </a:r>
          </a:p>
          <a:p>
            <a:pPr marL="628650" lvl="1" indent="-171450">
              <a:buFontTx/>
              <a:buChar char="-"/>
            </a:pPr>
            <a:r>
              <a:rPr lang="pl-PL"/>
              <a:t>Akustyczne</a:t>
            </a:r>
          </a:p>
          <a:p>
            <a:pPr marL="628650" lvl="1" indent="-171450">
              <a:buFontTx/>
              <a:buChar char="-"/>
            </a:pPr>
            <a:r>
              <a:rPr lang="pl-PL"/>
              <a:t>Ultradźwiękowe</a:t>
            </a:r>
          </a:p>
          <a:p>
            <a:pPr marL="171450" lvl="0" indent="-171450">
              <a:buFontTx/>
              <a:buChar char="-"/>
            </a:pPr>
            <a:r>
              <a:rPr lang="pl-PL"/>
              <a:t>Pośrednie z zastosowaniem fal elektromagnetycznych:</a:t>
            </a:r>
          </a:p>
          <a:p>
            <a:pPr marL="628650" lvl="1" indent="-171450">
              <a:buFontTx/>
              <a:buChar char="-"/>
            </a:pPr>
            <a:r>
              <a:rPr lang="pl-PL"/>
              <a:t>Radarowe</a:t>
            </a:r>
          </a:p>
          <a:p>
            <a:pPr marL="628650" lvl="1" indent="-171450">
              <a:buFontTx/>
              <a:buChar char="-"/>
            </a:pPr>
            <a:r>
              <a:rPr lang="pl-PL"/>
              <a:t>Optyczne</a:t>
            </a:r>
          </a:p>
          <a:p>
            <a:pPr marL="628650" lvl="1" indent="-171450">
              <a:buFontTx/>
              <a:buChar char="-"/>
            </a:pPr>
            <a:r>
              <a:rPr lang="pl-PL"/>
              <a:t>jądrowe</a:t>
            </a:r>
          </a:p>
          <a:p>
            <a:pPr marL="628650" lvl="1" indent="-171450">
              <a:buFontTx/>
              <a:buChar char="-"/>
            </a:pPr>
            <a:endParaRPr lang="pl-PL"/>
          </a:p>
          <a:p>
            <a:pPr marL="171450" indent="-171450">
              <a:buFontTx/>
              <a:buChar char="-"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2DCE-4BE3-458A-81B0-692775D90BE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54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BF6DA1-8065-450D-DD72-26912780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1443222-5D8F-3330-9B61-77213BE16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CC5579-3A55-462C-AB91-DE0A2E1A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782C-84DB-4EEC-B4E2-B65049888534}" type="datetime1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1C5B45F-561B-7AFA-E1A9-E30436E6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94D9FA9-3BB0-3D9B-598E-54102A89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74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D32792-642C-064E-6029-9F169AD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88EF2E1-35C4-6993-4D38-2594A1F73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76A750D-E2EE-17BB-36AD-7EBC846F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F907-1742-4DAB-A93D-E08CEFE4D056}" type="datetime1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9773DB9-98BB-3623-8BF8-54E066D7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E52B14-9A72-2FDB-3E75-B21258CD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59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737036A-5536-1BA6-22E6-F0A0E70C0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53FA8B0-0AD8-778B-8813-59868E08E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E3B72F-AF80-7A37-7D27-227A599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F9D55-48B0-4209-BDC0-52BEE61BCF40}" type="datetime1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0FFC0ED-A2E6-D959-017D-C544826C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FEA0CE4-1A12-E020-E44B-77D7DE83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44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2C8D0B-04D7-623D-D450-44EC96E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31B636F-5B68-7C31-8D13-96C5ECE1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F57C5-65C9-4861-8181-ABB3326AC2CA}" type="datetime1">
              <a:rPr lang="pl-PL" smtClean="0"/>
              <a:t>05.12.2024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EC1DAE9-5927-C434-3E14-A0F26D4C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96892BF-5FBE-3A39-EFCC-B0E8CF9E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4267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AD6D02-7A0C-031B-E599-59899212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1FDD79-B65B-30AA-216F-C9814E2F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6F644F-53B6-FB6D-FD8D-741652F9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5827-BE32-48BA-AEB9-8E986514B971}" type="datetime1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B02686-9D56-3DD5-2A09-2F0AE543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75168D6-B850-DE04-8771-33A27DB7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962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B21698-FA6E-79F6-6322-BCC50D8F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23D11E-6B7D-0C4F-7510-C83D99D4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B5EC281-C3B3-0BB1-FC5A-8ACC6322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8F9E-9407-4E16-AA3F-DAF8CF60D731}" type="datetime1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5A70B5F-C1E4-DF07-7212-44899EAC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478D1E8-5498-F3CE-C2C0-C204586D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2B15DF-A3CC-A86B-F766-BE44AE5F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C1BB8A-A11F-8379-EC17-47A52BB8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B29B5F0-7FBD-0139-5B0C-504B36E6C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9D74ADC-3D3D-D8C0-EF3A-9C12FEF7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C988B-8ACB-46DD-B730-5DB801B569DF}" type="datetime1">
              <a:rPr lang="pl-PL" smtClean="0"/>
              <a:t>05.12.2024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6C4D0E4-BDF1-24E8-C2F7-E095D04D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03F09D1-DD57-D265-0B7B-C6F62B1D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498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915EA1-D141-FF97-0364-EEC7D09F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D6532E-ADF1-5BA7-3B0B-7B291F3E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B64E6B-A791-F857-84A0-3D08FED48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46244C6-C78A-747B-06B0-171894E83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D764F37-DF82-CA0D-949C-240AADA8C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157D3C5-66E0-FEFE-2492-18370250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3778-0E10-4147-8B3A-D86A98F3C403}" type="datetime1">
              <a:rPr lang="pl-PL" smtClean="0"/>
              <a:t>05.12.2024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540397B-B484-B03A-28B1-3D429DD6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D3F9732-03F7-F6EA-4D67-77F62187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597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6AC7DB-ABB6-9A5E-8452-4EFEFF4C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FCF297F-73E8-104A-D2A7-67BFCBC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9A13-269C-40D1-BA31-5A57770E45E0}" type="datetime1">
              <a:rPr lang="pl-PL" smtClean="0"/>
              <a:t>05.12.2024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AFE7354-A8C3-4EE7-F8A4-F337D975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08F7309-3CBD-0250-0D2C-74BF402D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700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9502E15-C705-AB86-96A8-8CD376CA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62D2-C45C-47A5-915C-AB12A01C8FF5}" type="datetime1">
              <a:rPr lang="pl-PL" smtClean="0"/>
              <a:t>05.12.2024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BAF1C45-D3E4-1183-38C9-03F21338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81B38F-8A85-9F18-8482-7BEB60F0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846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F1C8A-472B-05C8-10F2-F59CD8F5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275AB8-B80A-8541-5D9F-42207CED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448ACE-7617-3076-0487-21FD279A8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CFE05A0-A927-822F-2D39-921F29D0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B220-5087-4CDB-8F56-4477EE67F643}" type="datetime1">
              <a:rPr lang="pl-PL" smtClean="0"/>
              <a:t>05.12.2024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FA2996D-3BB4-08CB-95D4-E85F27CE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27EC9C-1D36-6101-EA3B-1CD80EF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13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E6E2C-CA9A-A51A-D284-1B22C2E4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43F12ED-D89A-3398-93AF-A85E1D668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9B70C2-598B-E0CC-DF74-B1F10B9AB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BC85B7-B0D8-0E7C-055E-DE1F3F02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D931-D053-43DC-95EE-41EDE85602BD}" type="datetime1">
              <a:rPr lang="pl-PL" smtClean="0"/>
              <a:t>05.12.2024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1DEC2AB-4676-812B-F1A5-1659064F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1EAE592-902B-4CD8-D5F6-1B78E9C4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441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89FE219-A92A-D1DD-9076-FBF21B1D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9E66A74-3559-628B-75EE-E96151D7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A1A98AE-73A5-EE15-60CD-020F3F76B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379AB-ACDF-439C-B843-0C1E7303D714}" type="datetime1">
              <a:rPr lang="pl-PL" smtClean="0"/>
              <a:t>05.12.2024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AB3D98-D64F-782C-E352-647AA5D65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6AD50F8-DF56-FA79-23F0-93B77ABE8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82EE-12AD-4411-B64F-6A65A02CEA7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85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B1894AE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CF06F40-6CDD-1882-5D7C-5B212074BC64}"/>
              </a:ext>
            </a:extLst>
          </p:cNvPr>
          <p:cNvSpPr txBox="1"/>
          <p:nvPr/>
        </p:nvSpPr>
        <p:spPr>
          <a:xfrm>
            <a:off x="4991371" y="713296"/>
            <a:ext cx="569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chemeClr val="bg1"/>
                </a:solidFill>
                <a:latin typeface="Source Sans Pro Light" panose="020B0403030403020204" pitchFamily="34" charset="0"/>
                <a:ea typeface="Source Serif Pro" panose="02040603050405020204" pitchFamily="18" charset="0"/>
              </a:rPr>
              <a:t>Wydział Elektroniki i Technik Informacyjnych</a:t>
            </a:r>
          </a:p>
          <a:p>
            <a:r>
              <a:rPr lang="pl-PL">
                <a:solidFill>
                  <a:schemeClr val="bg1"/>
                </a:solidFill>
                <a:ea typeface="Source Serif Pro" panose="02040603050405020204" pitchFamily="18" charset="0"/>
              </a:rPr>
              <a:t>Politechnika Warszawska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4991370" y="1950181"/>
            <a:ext cx="7109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 z powiadomieniami w czasie rzeczywistym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6F5D76B-1818-C235-38F9-3C9C21303C79}"/>
              </a:ext>
            </a:extLst>
          </p:cNvPr>
          <p:cNvSpPr txBox="1"/>
          <p:nvPr/>
        </p:nvSpPr>
        <p:spPr>
          <a:xfrm>
            <a:off x="5111111" y="4150659"/>
            <a:ext cx="5699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Rafał Krakowiak</a:t>
            </a:r>
          </a:p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Prezentacja dyplomowa pracy inżynierskiej</a:t>
            </a:r>
          </a:p>
          <a:p>
            <a:r>
              <a:rPr lang="pl-PL" sz="20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Promotor: dr inż. Sławomir Szostak</a:t>
            </a:r>
          </a:p>
          <a:p>
            <a:endParaRPr lang="pl-PL" sz="2000" dirty="0">
              <a:solidFill>
                <a:schemeClr val="bg1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C22A504-080D-AED3-DD7B-D7F4C7F66CAE}"/>
              </a:ext>
            </a:extLst>
          </p:cNvPr>
          <p:cNvSpPr txBox="1"/>
          <p:nvPr/>
        </p:nvSpPr>
        <p:spPr>
          <a:xfrm>
            <a:off x="4991371" y="5590706"/>
            <a:ext cx="235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chemeClr val="bg1"/>
                </a:solidFill>
                <a:latin typeface="Source Sans Pro Light" panose="020B0403030403020204" pitchFamily="34" charset="0"/>
              </a:rPr>
              <a:t>05 grudnia 2024 r.</a:t>
            </a:r>
          </a:p>
        </p:txBody>
      </p:sp>
      <p:pic>
        <p:nvPicPr>
          <p:cNvPr id="3" name="Obraz 2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B7FC8B6D-B103-5C00-7EC9-13240A41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" y="438489"/>
            <a:ext cx="4546741" cy="45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7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0CBC331D-8069-B1C8-0B2C-BC64036C1009}"/>
              </a:ext>
            </a:extLst>
          </p:cNvPr>
          <p:cNvSpPr txBox="1"/>
          <p:nvPr/>
        </p:nvSpPr>
        <p:spPr>
          <a:xfrm>
            <a:off x="6195330" y="2083090"/>
            <a:ext cx="5699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>
                <a:solidFill>
                  <a:schemeClr val="bg1"/>
                </a:solidFill>
                <a:latin typeface="Source Sans Pro Light" panose="020B0403030403020204" pitchFamily="34" charset="0"/>
              </a:rPr>
              <a:t>Dziękuję</a:t>
            </a:r>
          </a:p>
          <a:p>
            <a:r>
              <a:rPr lang="pl-PL" sz="6000">
                <a:solidFill>
                  <a:schemeClr val="bg1"/>
                </a:solidFill>
                <a:latin typeface="Source Sans Pro Light" panose="020B0403030403020204" pitchFamily="34" charset="0"/>
              </a:rPr>
              <a:t>za uwagę</a:t>
            </a:r>
          </a:p>
        </p:txBody>
      </p:sp>
      <p:pic>
        <p:nvPicPr>
          <p:cNvPr id="2" name="Obraz 1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7B812B0-B3DE-ACE2-AF86-804BAB30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" y="438489"/>
            <a:ext cx="4546741" cy="45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7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2114059" y="166306"/>
            <a:ext cx="10077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Plan prezentacji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222E6F-BD3C-28F8-8E3B-B29A9608A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296200"/>
              </p:ext>
            </p:extLst>
          </p:nvPr>
        </p:nvGraphicFramePr>
        <p:xfrm>
          <a:off x="2032000" y="10885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EF9C147-B070-4CFE-45C5-5405F254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744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7CA99EC4-3C2E-53F3-55A5-01E21A2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1440000" y="1080000"/>
            <a:ext cx="871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Wprowadzenie, cel i założenia techniczne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5699343" cy="584775"/>
          </a:xfrm>
          <a:prstGeom prst="rect">
            <a:avLst/>
          </a:prstGeom>
          <a:noFill/>
        </p:spPr>
        <p:txBody>
          <a:bodyPr wrap="none" rIns="0" rtlCol="0">
            <a:noAutofit/>
          </a:bodyPr>
          <a:lstStyle/>
          <a:p>
            <a:r>
              <a:rPr lang="pl-PL" sz="16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B556C9B-EF3C-CE33-30D5-4FF03A12E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635269F1-DDDF-FB7F-7F36-E4E646F5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2</a:t>
            </a:fld>
            <a:endParaRPr lang="pl-PL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1A7C8F3-4EB2-3F20-67CA-E110D0025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337804"/>
              </p:ext>
            </p:extLst>
          </p:nvPr>
        </p:nvGraphicFramePr>
        <p:xfrm>
          <a:off x="862640" y="2031627"/>
          <a:ext cx="5059081" cy="339231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059081">
                  <a:extLst>
                    <a:ext uri="{9D8B030D-6E8A-4147-A177-3AD203B41FA5}">
                      <a16:colId xmlns:a16="http://schemas.microsoft.com/office/drawing/2014/main" val="565023475"/>
                    </a:ext>
                  </a:extLst>
                </a:gridCol>
              </a:tblGrid>
              <a:tr h="418756">
                <a:tc>
                  <a:txBody>
                    <a:bodyPr/>
                    <a:lstStyle/>
                    <a:p>
                      <a:r>
                        <a:rPr lang="pl-PL" sz="2400"/>
                        <a:t>Założenia techniczne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46060"/>
                  </a:ext>
                </a:extLst>
              </a:tr>
              <a:tr h="4187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000" b="0" i="0" u="none" strike="noStrike" noProof="0">
                          <a:solidFill>
                            <a:srgbClr val="006872"/>
                          </a:solidFill>
                          <a:latin typeface="Source Sans Pro"/>
                        </a:rPr>
                        <a:t>Modularna konstrukcja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02655"/>
                  </a:ext>
                </a:extLst>
              </a:tr>
              <a:tr h="4206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000" b="0" i="0" u="none" strike="noStrike" noProof="0">
                          <a:solidFill>
                            <a:srgbClr val="006872"/>
                          </a:solidFill>
                          <a:latin typeface="Source Sans Pro"/>
                        </a:rPr>
                        <a:t>Zakres pomiaru większy niż 4 m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462493"/>
                  </a:ext>
                </a:extLst>
              </a:tr>
              <a:tr h="420668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b="0" i="0" u="none" strike="noStrike" baseline="0" noProof="0">
                          <a:solidFill>
                            <a:srgbClr val="006872"/>
                          </a:solidFill>
                          <a:latin typeface="Source Sans Pro"/>
                        </a:rPr>
                        <a:t>Bezkontaktowy pomiar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72963"/>
                  </a:ext>
                </a:extLst>
              </a:tr>
              <a:tr h="41875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2000" b="0" i="0" u="none" strike="noStrike" noProof="0">
                          <a:solidFill>
                            <a:srgbClr val="006872"/>
                          </a:solidFill>
                          <a:latin typeface="Source Sans Pro"/>
                        </a:rPr>
                        <a:t>Koszt do 350 zł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77510"/>
                  </a:ext>
                </a:extLst>
              </a:tr>
              <a:tr h="4187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000" b="0" i="0" u="none" strike="noStrike" noProof="0">
                          <a:solidFill>
                            <a:srgbClr val="006872"/>
                          </a:solidFill>
                          <a:latin typeface="Source Sans Pro"/>
                        </a:rPr>
                        <a:t>Bezinwazyjny montaż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20220"/>
                  </a:ext>
                </a:extLst>
              </a:tr>
              <a:tr h="4187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000" b="0" i="0" u="none" strike="noStrike" noProof="0">
                          <a:solidFill>
                            <a:srgbClr val="006872"/>
                          </a:solidFill>
                        </a:rPr>
                        <a:t>Bezprzewodowa transmisja danych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224381"/>
                  </a:ext>
                </a:extLst>
              </a:tr>
              <a:tr h="4187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2000" b="0" i="0" u="none" strike="noStrike" noProof="0">
                          <a:solidFill>
                            <a:srgbClr val="006872"/>
                          </a:solidFill>
                          <a:latin typeface="Source Sans Pro"/>
                        </a:rPr>
                        <a:t>Czas pracy na baterii dłuższy niż 2 lata</a:t>
                      </a:r>
                      <a:endParaRPr lang="pl-PL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9510"/>
                  </a:ext>
                </a:extLst>
              </a:tr>
            </a:tbl>
          </a:graphicData>
        </a:graphic>
      </p:graphicFrame>
      <p:pic>
        <p:nvPicPr>
          <p:cNvPr id="8" name="Obraz 7" descr="Obraz zawierający butelka, pojemnik&#10;&#10;Opis wygenerowany automatycznie">
            <a:extLst>
              <a:ext uri="{FF2B5EF4-FFF2-40B4-BE49-F238E27FC236}">
                <a16:creationId xmlns:a16="http://schemas.microsoft.com/office/drawing/2014/main" id="{E949681B-CB18-EB16-758C-EC843659A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5017" r="3710" b="12141"/>
          <a:stretch/>
        </p:blipFill>
        <p:spPr>
          <a:xfrm>
            <a:off x="6270279" y="2031627"/>
            <a:ext cx="2855379" cy="2260224"/>
          </a:xfrm>
          <a:prstGeom prst="rect">
            <a:avLst/>
          </a:prstGeom>
        </p:spPr>
      </p:pic>
      <p:pic>
        <p:nvPicPr>
          <p:cNvPr id="19" name="Obraz 18" descr="Obraz zawierający trawa, roślina, design, sztuka&#10;&#10;Opis wygenerowany automatycznie">
            <a:extLst>
              <a:ext uri="{FF2B5EF4-FFF2-40B4-BE49-F238E27FC236}">
                <a16:creationId xmlns:a16="http://schemas.microsoft.com/office/drawing/2014/main" id="{CF1CF61A-C068-B46C-FC89-FDD4C570A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17" y="2653166"/>
            <a:ext cx="3277369" cy="3277369"/>
          </a:xfrm>
          <a:prstGeom prst="rect">
            <a:avLst/>
          </a:prstGeom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503AE9FE-C487-E71F-D1B4-A20115CCEAFA}"/>
              </a:ext>
            </a:extLst>
          </p:cNvPr>
          <p:cNvSpPr txBox="1"/>
          <p:nvPr/>
        </p:nvSpPr>
        <p:spPr>
          <a:xfrm>
            <a:off x="6101392" y="5844271"/>
            <a:ext cx="494450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Rys. 1. Przykładowe szamba - z tworzyw sztucznych  i betonowe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840E973-2E3A-5407-C648-05DC695A1A59}"/>
              </a:ext>
            </a:extLst>
          </p:cNvPr>
          <p:cNvSpPr txBox="1"/>
          <p:nvPr/>
        </p:nvSpPr>
        <p:spPr>
          <a:xfrm>
            <a:off x="891540" y="5509260"/>
            <a:ext cx="336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Tab. 1. Przyjęte założenia techniczne</a:t>
            </a:r>
          </a:p>
        </p:txBody>
      </p:sp>
    </p:spTree>
    <p:extLst>
      <p:ext uri="{BB962C8B-B14F-4D97-AF65-F5344CB8AC3E}">
        <p14:creationId xmlns:p14="http://schemas.microsoft.com/office/powerpoint/2010/main" val="29785648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7EE13-EEE0-8DAE-C32A-7B8ED311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624B771B-9EE5-1A43-B227-96B1FA68F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D061467-DAA8-E680-195E-D06855390D3E}"/>
              </a:ext>
            </a:extLst>
          </p:cNvPr>
          <p:cNvSpPr txBox="1"/>
          <p:nvPr/>
        </p:nvSpPr>
        <p:spPr>
          <a:xfrm>
            <a:off x="1440000" y="1080000"/>
            <a:ext cx="6421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Przegląd metod pomiarowych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C448B4AE-C2EF-8475-69FF-777646C432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D797B553-AB05-9A07-4D40-B5A38A04A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6B2A384-D085-9715-A21D-C895604AB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5871"/>
              </p:ext>
            </p:extLst>
          </p:nvPr>
        </p:nvGraphicFramePr>
        <p:xfrm>
          <a:off x="1650598" y="2063216"/>
          <a:ext cx="8890804" cy="37147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45402">
                  <a:extLst>
                    <a:ext uri="{9D8B030D-6E8A-4147-A177-3AD203B41FA5}">
                      <a16:colId xmlns:a16="http://schemas.microsoft.com/office/drawing/2014/main" val="2313476417"/>
                    </a:ext>
                  </a:extLst>
                </a:gridCol>
                <a:gridCol w="4445402">
                  <a:extLst>
                    <a:ext uri="{9D8B030D-6E8A-4147-A177-3AD203B41FA5}">
                      <a16:colId xmlns:a16="http://schemas.microsoft.com/office/drawing/2014/main" val="1397706488"/>
                    </a:ext>
                  </a:extLst>
                </a:gridCol>
              </a:tblGrid>
              <a:tr h="498491"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Metody bezpośrednie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Metody pośrednie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06308"/>
                  </a:ext>
                </a:extLst>
              </a:tr>
              <a:tr h="643259">
                <a:tc>
                  <a:txBody>
                    <a:bodyPr/>
                    <a:lstStyle/>
                    <a:p>
                      <a:pPr algn="ctr"/>
                      <a:r>
                        <a:rPr lang="pl-PL" sz="1800"/>
                        <a:t>Wziernikowe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pl-PL" sz="1800"/>
                        <a:t>Siłowe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19736"/>
                  </a:ext>
                </a:extLst>
              </a:tr>
              <a:tr h="643259">
                <a:tc>
                  <a:txBody>
                    <a:bodyPr/>
                    <a:lstStyle/>
                    <a:p>
                      <a:pPr algn="ctr"/>
                      <a:r>
                        <a:rPr lang="pl-PL" sz="1800"/>
                        <a:t>Prętowe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/>
                        <a:t>Ciśnieniowe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390702"/>
                  </a:ext>
                </a:extLst>
              </a:tr>
              <a:tr h="643259">
                <a:tc>
                  <a:txBody>
                    <a:bodyPr/>
                    <a:lstStyle/>
                    <a:p>
                      <a:pPr algn="ctr"/>
                      <a:r>
                        <a:rPr lang="pl-PL" sz="1800"/>
                        <a:t>Sondujące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/>
                        <a:t>Elektryczne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549342"/>
                  </a:ext>
                </a:extLst>
              </a:tr>
              <a:tr h="643259">
                <a:tc>
                  <a:txBody>
                    <a:bodyPr/>
                    <a:lstStyle/>
                    <a:p>
                      <a:pPr algn="ctr"/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/>
                        <a:t>Z zastosowaniem fal mechanicznych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465616"/>
                  </a:ext>
                </a:extLst>
              </a:tr>
              <a:tr h="643259">
                <a:tc>
                  <a:txBody>
                    <a:bodyPr/>
                    <a:lstStyle/>
                    <a:p>
                      <a:pPr algn="ctr"/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800"/>
                        <a:t>Z zastosowaniem fal elektromagnetycznych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611"/>
                  </a:ext>
                </a:extLst>
              </a:tr>
            </a:tbl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7F7D12A9-B4FA-8695-EAE4-4C04B031AF1A}"/>
              </a:ext>
            </a:extLst>
          </p:cNvPr>
          <p:cNvSpPr txBox="1"/>
          <p:nvPr/>
        </p:nvSpPr>
        <p:spPr>
          <a:xfrm>
            <a:off x="4968511" y="5918835"/>
            <a:ext cx="336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Tab. 2. Metody pomiarowe</a:t>
            </a:r>
          </a:p>
        </p:txBody>
      </p:sp>
    </p:spTree>
    <p:extLst>
      <p:ext uri="{BB962C8B-B14F-4D97-AF65-F5344CB8AC3E}">
        <p14:creationId xmlns:p14="http://schemas.microsoft.com/office/powerpoint/2010/main" val="218107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3AEB3-BCC6-FFC9-C927-E07BB2898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3EF3DF06-5CDE-6EC2-0430-950B0D6AB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086F43C-E2EC-E14C-0778-4677D5B187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963A3015-E518-991B-9EFE-E0A05D99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5C4EB42D-2AA3-25A6-A099-3C66EB89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4</a:t>
            </a:fld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0231C30-CAFC-9E97-E262-D7BF4720AB94}"/>
              </a:ext>
            </a:extLst>
          </p:cNvPr>
          <p:cNvSpPr txBox="1"/>
          <p:nvPr/>
        </p:nvSpPr>
        <p:spPr>
          <a:xfrm>
            <a:off x="4610100" y="5290713"/>
            <a:ext cx="400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Rys. 2. Schemat blokowy urządzenia</a:t>
            </a:r>
          </a:p>
        </p:txBody>
      </p:sp>
      <p:pic>
        <p:nvPicPr>
          <p:cNvPr id="16" name="Obraz 15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F2557F96-6A16-0DFE-AD38-EF9C8A13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7" y="2373138"/>
            <a:ext cx="11257173" cy="271925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29AE5D5-216A-8F8A-666A-883663F0294A}"/>
              </a:ext>
            </a:extLst>
          </p:cNvPr>
          <p:cNvSpPr txBox="1"/>
          <p:nvPr/>
        </p:nvSpPr>
        <p:spPr>
          <a:xfrm>
            <a:off x="1440000" y="1080000"/>
            <a:ext cx="3894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Schemat blokowy</a:t>
            </a:r>
          </a:p>
        </p:txBody>
      </p:sp>
    </p:spTree>
    <p:extLst>
      <p:ext uri="{BB962C8B-B14F-4D97-AF65-F5344CB8AC3E}">
        <p14:creationId xmlns:p14="http://schemas.microsoft.com/office/powerpoint/2010/main" val="252248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D6E7-F20F-1321-6D4A-81415116A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C23A9243-B361-8AC5-78D0-8406F03736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B8A2944-2B34-D323-A02C-37998D48D3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06E9BE56-F20D-649C-2EFA-4381DB340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B569EDA-B7D7-B0C8-9240-BF06E46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5</a:t>
            </a:fld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8628174-0D5B-2B60-F537-EF1C17596C81}"/>
              </a:ext>
            </a:extLst>
          </p:cNvPr>
          <p:cNvSpPr txBox="1"/>
          <p:nvPr/>
        </p:nvSpPr>
        <p:spPr>
          <a:xfrm>
            <a:off x="1440000" y="1080000"/>
            <a:ext cx="6521511" cy="698071"/>
          </a:xfrm>
          <a:prstGeom prst="rect">
            <a:avLst/>
          </a:prstGeom>
          <a:noFill/>
        </p:spPr>
        <p:txBody>
          <a:bodyPr wrap="none" lIns="144000" bIns="36000" rtlCol="0">
            <a:spAutoFit/>
          </a:bodyPr>
          <a:lstStyle/>
          <a:p>
            <a:pPr algn="ctr"/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Projekt obwodu drukowanego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6C7658FC-741B-24D0-6B96-3528FA435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5" y="2166404"/>
            <a:ext cx="5436819" cy="3757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C118A64-7369-FAEC-172B-C12180132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6404"/>
            <a:ext cx="5613621" cy="2806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B835BBD-74E3-E3CC-35D9-079CE73B95E2}"/>
              </a:ext>
            </a:extLst>
          </p:cNvPr>
          <p:cNvSpPr txBox="1"/>
          <p:nvPr/>
        </p:nvSpPr>
        <p:spPr>
          <a:xfrm>
            <a:off x="2867504" y="6048573"/>
            <a:ext cx="958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Rys. 3. Projekt PCB – po lewej stacja bazowa, po prawej moduł pomiarowy</a:t>
            </a:r>
          </a:p>
        </p:txBody>
      </p:sp>
    </p:spTree>
    <p:extLst>
      <p:ext uri="{BB962C8B-B14F-4D97-AF65-F5344CB8AC3E}">
        <p14:creationId xmlns:p14="http://schemas.microsoft.com/office/powerpoint/2010/main" val="10024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A98F9-61C8-4DAA-3334-ABE1D7552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E95D4B32-7E69-64AB-D041-E57BAA98EA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92996AC-D928-9453-3A0A-B86FCB0422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29588" y="1603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4" name="Obraz 3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73062530-4040-F9E7-2BDD-935DA5443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69BB968-A382-C6C8-A54C-D00D0C647A17}"/>
              </a:ext>
            </a:extLst>
          </p:cNvPr>
          <p:cNvSpPr txBox="1"/>
          <p:nvPr/>
        </p:nvSpPr>
        <p:spPr>
          <a:xfrm>
            <a:off x="1440000" y="1080000"/>
            <a:ext cx="4112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Realizacja projektu</a:t>
            </a:r>
          </a:p>
        </p:txBody>
      </p:sp>
      <p:pic>
        <p:nvPicPr>
          <p:cNvPr id="1026" name="Picture 2" descr="DDS20-LB LoRaWAN Ultrasonic Fluid Level Sensor Node 868MHz - Bastelgarage  Electronics Online Store">
            <a:extLst>
              <a:ext uri="{FF2B5EF4-FFF2-40B4-BE49-F238E27FC236}">
                <a16:creationId xmlns:a16="http://schemas.microsoft.com/office/drawing/2014/main" id="{25C0038E-49D9-9855-A245-BA003E88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64998"/>
            <a:ext cx="5699343" cy="56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2">
            <a:extLst>
              <a:ext uri="{FF2B5EF4-FFF2-40B4-BE49-F238E27FC236}">
                <a16:creationId xmlns:a16="http://schemas.microsoft.com/office/drawing/2014/main" id="{FB7BA835-15FB-9748-822B-6AB468FD7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63240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4" name="Obraz 13" descr="Obraz zawierający elektronika, przewód&#10;&#10;Opis wygenerowany automatycznie">
            <a:extLst>
              <a:ext uri="{FF2B5EF4-FFF2-40B4-BE49-F238E27FC236}">
                <a16:creationId xmlns:a16="http://schemas.microsoft.com/office/drawing/2014/main" id="{EF57C551-95AF-D873-FD43-05A280C11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53" y="2088743"/>
            <a:ext cx="3713337" cy="371333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CCDEF96B-068D-AAA0-7534-7CA94107EA5A}"/>
              </a:ext>
            </a:extLst>
          </p:cNvPr>
          <p:cNvSpPr txBox="1"/>
          <p:nvPr/>
        </p:nvSpPr>
        <p:spPr>
          <a:xfrm>
            <a:off x="2684145" y="6001583"/>
            <a:ext cx="958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Rys. 3. Gotowe urządzenie – po lewej stacja bazowa, po prawej moduł pomiarowy</a:t>
            </a:r>
          </a:p>
        </p:txBody>
      </p:sp>
    </p:spTree>
    <p:extLst>
      <p:ext uri="{BB962C8B-B14F-4D97-AF65-F5344CB8AC3E}">
        <p14:creationId xmlns:p14="http://schemas.microsoft.com/office/powerpoint/2010/main" val="113710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a 18">
            <a:extLst>
              <a:ext uri="{FF2B5EF4-FFF2-40B4-BE49-F238E27FC236}">
                <a16:creationId xmlns:a16="http://schemas.microsoft.com/office/drawing/2014/main" id="{8C3CFF1F-52DC-3490-D293-D228F8DF6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27" y="0"/>
            <a:ext cx="1252727" cy="1780736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A7C4B59-9B8D-C16D-1201-5FC12125EDF7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chemeClr val="bg1"/>
                </a:solidFill>
                <a:latin typeface="Source Sans Pro Light" panose="020B0403030403020204" pitchFamily="34" charset="0"/>
              </a:rPr>
              <a:t>Tytuł prezentacji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D6721F15-4DEA-99B9-2707-E63D463254C3}"/>
              </a:ext>
            </a:extLst>
          </p:cNvPr>
          <p:cNvSpPr/>
          <p:nvPr/>
        </p:nvSpPr>
        <p:spPr>
          <a:xfrm>
            <a:off x="1908429" y="2079840"/>
            <a:ext cx="3852000" cy="42931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ACFE09C-32A5-843C-FE7B-82F73E952EB8}"/>
              </a:ext>
            </a:extLst>
          </p:cNvPr>
          <p:cNvSpPr/>
          <p:nvPr/>
        </p:nvSpPr>
        <p:spPr>
          <a:xfrm>
            <a:off x="6336210" y="2079840"/>
            <a:ext cx="3852699" cy="42765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A42DB7B-FD93-A98F-8992-B27F361C6F45}"/>
              </a:ext>
            </a:extLst>
          </p:cNvPr>
          <p:cNvSpPr txBox="1"/>
          <p:nvPr/>
        </p:nvSpPr>
        <p:spPr>
          <a:xfrm>
            <a:off x="2034429" y="3240201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>
                <a:solidFill>
                  <a:schemeClr val="bg1"/>
                </a:solidFill>
              </a:rPr>
              <a:t>Zasięg transmisji LoRa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E0DE6813-00B6-4DA0-EF0D-ED1A8A8DC12D}"/>
              </a:ext>
            </a:extLst>
          </p:cNvPr>
          <p:cNvSpPr txBox="1"/>
          <p:nvPr/>
        </p:nvSpPr>
        <p:spPr>
          <a:xfrm>
            <a:off x="6443826" y="2872708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>
                <a:solidFill>
                  <a:schemeClr val="bg1"/>
                </a:solidFill>
              </a:rPr>
              <a:t>Zużycie mocy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10A9B8A-0720-36A1-6CC3-2794DB388A39}"/>
              </a:ext>
            </a:extLst>
          </p:cNvPr>
          <p:cNvSpPr/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CFAE159-0B0F-8544-504A-15AF974ED49E}"/>
              </a:ext>
            </a:extLst>
          </p:cNvPr>
          <p:cNvSpPr txBox="1"/>
          <p:nvPr/>
        </p:nvSpPr>
        <p:spPr>
          <a:xfrm>
            <a:off x="2629588" y="1603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9" name="Obraz 8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FC666009-64C2-A2E8-8A64-21655C7D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3052F9C-2FCD-1514-ED32-658AF9937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7</a:t>
            </a:fld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E601F14-BFBE-8345-17D7-5E2C2C91E53C}"/>
              </a:ext>
            </a:extLst>
          </p:cNvPr>
          <p:cNvSpPr txBox="1"/>
          <p:nvPr/>
        </p:nvSpPr>
        <p:spPr>
          <a:xfrm>
            <a:off x="6304872" y="3861080"/>
            <a:ext cx="3852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Stacja bazowa ~ 0.5 W</a:t>
            </a:r>
          </a:p>
          <a:p>
            <a:pPr algn="ctr"/>
            <a:endParaRPr lang="pl-PL" sz="240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pl-PL" sz="240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Moduł pomiarowy &lt; 0.2 mW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E625E16A-C969-DB09-98C7-4D72334D5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6178"/>
              </p:ext>
            </p:extLst>
          </p:nvPr>
        </p:nvGraphicFramePr>
        <p:xfrm>
          <a:off x="2148173" y="3891526"/>
          <a:ext cx="3372512" cy="20792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5061">
                  <a:extLst>
                    <a:ext uri="{9D8B030D-6E8A-4147-A177-3AD203B41FA5}">
                      <a16:colId xmlns:a16="http://schemas.microsoft.com/office/drawing/2014/main" val="118107345"/>
                    </a:ext>
                  </a:extLst>
                </a:gridCol>
                <a:gridCol w="915851">
                  <a:extLst>
                    <a:ext uri="{9D8B030D-6E8A-4147-A177-3AD203B41FA5}">
                      <a16:colId xmlns:a16="http://schemas.microsoft.com/office/drawing/2014/main" val="31035172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47746250"/>
                    </a:ext>
                  </a:extLst>
                </a:gridCol>
              </a:tblGrid>
              <a:tr h="616162">
                <a:tc>
                  <a:txBody>
                    <a:bodyPr/>
                    <a:lstStyle/>
                    <a:p>
                      <a:pPr algn="ctr"/>
                      <a:r>
                        <a:rPr lang="pl-PL" sz="1600"/>
                        <a:t>Moc [dBm]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/>
                        <a:t>Obszar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/>
                        <a:t>Zasięg [km]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703876"/>
                  </a:ext>
                </a:extLst>
              </a:tr>
              <a:tr h="362338">
                <a:tc rowSpan="2">
                  <a:txBody>
                    <a:bodyPr/>
                    <a:lstStyle/>
                    <a:p>
                      <a:pPr algn="ctr"/>
                      <a:r>
                        <a:rPr lang="pl-PL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Miejski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3285186"/>
                  </a:ext>
                </a:extLst>
              </a:tr>
              <a:tr h="3623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Wiejski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62522"/>
                  </a:ext>
                </a:extLst>
              </a:tr>
              <a:tr h="3623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14</a:t>
                      </a:r>
                    </a:p>
                    <a:p>
                      <a:pPr algn="ctr"/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Miejski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915712"/>
                  </a:ext>
                </a:extLst>
              </a:tr>
              <a:tr h="3623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Wiejski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700506"/>
                  </a:ext>
                </a:extLst>
              </a:tr>
            </a:tbl>
          </a:graphicData>
        </a:graphic>
      </p:graphicFrame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04BA40C-1CF8-725F-0431-1284AC43CA5E}"/>
              </a:ext>
            </a:extLst>
          </p:cNvPr>
          <p:cNvSpPr txBox="1"/>
          <p:nvPr/>
        </p:nvSpPr>
        <p:spPr>
          <a:xfrm>
            <a:off x="1440000" y="1080000"/>
            <a:ext cx="4112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Pomiary</a:t>
            </a:r>
          </a:p>
        </p:txBody>
      </p:sp>
      <p:pic>
        <p:nvPicPr>
          <p:cNvPr id="3076" name="Picture 4" descr="Broadcast - Free communications icons">
            <a:extLst>
              <a:ext uri="{FF2B5EF4-FFF2-40B4-BE49-F238E27FC236}">
                <a16:creationId xmlns:a16="http://schemas.microsoft.com/office/drawing/2014/main" id="{44F08C18-FFB1-6114-F2CA-D439D62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54" y="2079840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lectric, Electricity, Energy, Lightning, Power Icon PNG Transparent  Background, Free Download #4560 - FreeIconsPNG">
            <a:extLst>
              <a:ext uri="{FF2B5EF4-FFF2-40B4-BE49-F238E27FC236}">
                <a16:creationId xmlns:a16="http://schemas.microsoft.com/office/drawing/2014/main" id="{7972A224-F1A3-4A22-C120-19D433AF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2959339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2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3F8F-F76A-46D8-FB7D-C024CE05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a 18">
            <a:extLst>
              <a:ext uri="{FF2B5EF4-FFF2-40B4-BE49-F238E27FC236}">
                <a16:creationId xmlns:a16="http://schemas.microsoft.com/office/drawing/2014/main" id="{C6739A7B-74C3-A12B-3296-8826E52786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027" y="0"/>
            <a:ext cx="1252727" cy="1780736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54BB9A3-64A0-9D04-90C8-DE5A889BC550}"/>
              </a:ext>
            </a:extLst>
          </p:cNvPr>
          <p:cNvSpPr txBox="1"/>
          <p:nvPr/>
        </p:nvSpPr>
        <p:spPr>
          <a:xfrm>
            <a:off x="2629588" y="160326"/>
            <a:ext cx="569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solidFill>
                  <a:schemeClr val="bg1"/>
                </a:solidFill>
                <a:latin typeface="Source Sans Pro Light" panose="020B0403030403020204" pitchFamily="34" charset="0"/>
              </a:rPr>
              <a:t>Tytuł prezentacji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733DA13-4E5B-3977-0B95-86BD11ACD625}"/>
              </a:ext>
            </a:extLst>
          </p:cNvPr>
          <p:cNvSpPr/>
          <p:nvPr/>
        </p:nvSpPr>
        <p:spPr>
          <a:xfrm>
            <a:off x="0" y="0"/>
            <a:ext cx="12192000" cy="8046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7B21AE2-49BD-00E1-FAF8-264C6A5B63B0}"/>
              </a:ext>
            </a:extLst>
          </p:cNvPr>
          <p:cNvSpPr txBox="1"/>
          <p:nvPr/>
        </p:nvSpPr>
        <p:spPr>
          <a:xfrm>
            <a:off x="2629588" y="1603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>
                <a:solidFill>
                  <a:schemeClr val="bg1"/>
                </a:solidFill>
                <a:latin typeface="Source Sans Pro Light" panose="020B0403030403020204" pitchFamily="34" charset="0"/>
              </a:rPr>
              <a:t>Bezprzewodowy czujnik do kontroli poziomu w zbiornikach asenizacyjnych</a:t>
            </a:r>
          </a:p>
        </p:txBody>
      </p:sp>
      <p:pic>
        <p:nvPicPr>
          <p:cNvPr id="9" name="Obraz 8" descr="Obraz zawierający linia, design, sztuka, czarne i białe&#10;&#10;Opis wygenerowany automatycznie">
            <a:extLst>
              <a:ext uri="{FF2B5EF4-FFF2-40B4-BE49-F238E27FC236}">
                <a16:creationId xmlns:a16="http://schemas.microsoft.com/office/drawing/2014/main" id="{2AF2799E-AFDE-5776-C279-2EAF0E8B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66" y="25052"/>
            <a:ext cx="739156" cy="745299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A07695D-DA41-70E0-D9CB-DD46A4DC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482EE-12AD-4411-B64F-6A65A02CEA76}" type="slidenum">
              <a:rPr lang="pl-PL" smtClean="0"/>
              <a:t>8</a:t>
            </a:fld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59708D3-48C7-468D-8B03-8F816AD877E7}"/>
              </a:ext>
            </a:extLst>
          </p:cNvPr>
          <p:cNvSpPr txBox="1"/>
          <p:nvPr/>
        </p:nvSpPr>
        <p:spPr>
          <a:xfrm>
            <a:off x="1458187" y="1426793"/>
            <a:ext cx="9275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solidFill>
                  <a:schemeClr val="bg2">
                    <a:lumMod val="10000"/>
                  </a:schemeClr>
                </a:solidFill>
                <a:latin typeface="Source Sans Pro Light" panose="020B0403030403020204" pitchFamily="34" charset="0"/>
              </a:rPr>
              <a:t>Pomiary c.d. – dopasowanie toru radiowego</a:t>
            </a:r>
          </a:p>
        </p:txBody>
      </p:sp>
      <p:pic>
        <p:nvPicPr>
          <p:cNvPr id="22" name="Obraz 21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FECF65F0-AD64-432F-9240-35B680F94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8481"/>
          <a:stretch/>
        </p:blipFill>
        <p:spPr>
          <a:xfrm>
            <a:off x="8190378" y="2548659"/>
            <a:ext cx="3771282" cy="2471016"/>
          </a:xfrm>
          <a:prstGeom prst="rect">
            <a:avLst/>
          </a:prstGeom>
        </p:spPr>
      </p:pic>
      <p:pic>
        <p:nvPicPr>
          <p:cNvPr id="24" name="Obraz 23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6F5B740D-4FCA-AE53-B86B-EAC29F2A6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8481"/>
          <a:stretch/>
        </p:blipFill>
        <p:spPr>
          <a:xfrm>
            <a:off x="621161" y="2517006"/>
            <a:ext cx="3771281" cy="2471016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30CA212-ADF9-D75A-7811-4B73369F3783}"/>
              </a:ext>
            </a:extLst>
          </p:cNvPr>
          <p:cNvSpPr txBox="1"/>
          <p:nvPr/>
        </p:nvSpPr>
        <p:spPr>
          <a:xfrm>
            <a:off x="364167" y="5494728"/>
            <a:ext cx="1182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bg2">
                    <a:lumMod val="10000"/>
                  </a:schemeClr>
                </a:solidFill>
              </a:rPr>
              <a:t>Rys. 3. Charakterystyki współczynników odbicia od wrót anteny. Od lewej – moduł nadawczy – tor wysokiej mocy, tor niskiej mocy, moduł pomiarowy</a:t>
            </a:r>
          </a:p>
        </p:txBody>
      </p:sp>
      <p:pic>
        <p:nvPicPr>
          <p:cNvPr id="16" name="Obraz 15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44DCE54D-39FB-8F16-B14D-CCC3F1DC2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8481"/>
          <a:stretch/>
        </p:blipFill>
        <p:spPr>
          <a:xfrm>
            <a:off x="4392442" y="2536289"/>
            <a:ext cx="3771281" cy="2471016"/>
          </a:xfrm>
          <a:prstGeom prst="rect">
            <a:avLst/>
          </a:prstGeom>
        </p:spPr>
      </p:pic>
      <p:sp>
        <p:nvSpPr>
          <p:cNvPr id="28" name="pole tekstowe 27">
            <a:extLst>
              <a:ext uri="{FF2B5EF4-FFF2-40B4-BE49-F238E27FC236}">
                <a16:creationId xmlns:a16="http://schemas.microsoft.com/office/drawing/2014/main" id="{0CFC2366-3D25-3767-AD3F-91F0C8796AE4}"/>
              </a:ext>
            </a:extLst>
          </p:cNvPr>
          <p:cNvSpPr txBox="1"/>
          <p:nvPr/>
        </p:nvSpPr>
        <p:spPr>
          <a:xfrm>
            <a:off x="9353550" y="5033138"/>
            <a:ext cx="210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tx2">
                    <a:lumMod val="50000"/>
                  </a:schemeClr>
                </a:solidFill>
              </a:rPr>
              <a:t>Częstotliwość [Hz]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AD349A6-1A5F-6345-78AB-4EDD7BA8E20D}"/>
              </a:ext>
            </a:extLst>
          </p:cNvPr>
          <p:cNvSpPr txBox="1"/>
          <p:nvPr/>
        </p:nvSpPr>
        <p:spPr>
          <a:xfrm>
            <a:off x="5535930" y="5019675"/>
            <a:ext cx="210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tx2">
                    <a:lumMod val="50000"/>
                  </a:schemeClr>
                </a:solidFill>
              </a:rPr>
              <a:t>Częstotliwość [Hz]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37CDBE2D-D228-F3B3-8D1C-FC3ACB6CAEDD}"/>
              </a:ext>
            </a:extLst>
          </p:cNvPr>
          <p:cNvSpPr txBox="1"/>
          <p:nvPr/>
        </p:nvSpPr>
        <p:spPr>
          <a:xfrm>
            <a:off x="1722390" y="5013127"/>
            <a:ext cx="210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tx2">
                    <a:lumMod val="50000"/>
                  </a:schemeClr>
                </a:solidFill>
              </a:rPr>
              <a:t>Częstotliwość [Hz]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851CBDC0-80B4-8444-C861-A4B24D6F97F2}"/>
              </a:ext>
            </a:extLst>
          </p:cNvPr>
          <p:cNvSpPr txBox="1"/>
          <p:nvPr/>
        </p:nvSpPr>
        <p:spPr>
          <a:xfrm rot="16200000">
            <a:off x="-586826" y="2910512"/>
            <a:ext cx="210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>
                <a:solidFill>
                  <a:schemeClr val="tx2">
                    <a:lumMod val="50000"/>
                  </a:schemeClr>
                </a:solidFill>
              </a:rPr>
              <a:t>S11 [dB]</a:t>
            </a:r>
          </a:p>
        </p:txBody>
      </p:sp>
    </p:spTree>
    <p:extLst>
      <p:ext uri="{BB962C8B-B14F-4D97-AF65-F5344CB8AC3E}">
        <p14:creationId xmlns:p14="http://schemas.microsoft.com/office/powerpoint/2010/main" val="3159437367"/>
      </p:ext>
    </p:extLst>
  </p:cSld>
  <p:clrMapOvr>
    <a:masterClrMapping/>
  </p:clrMapOvr>
</p:sld>
</file>

<file path=ppt/theme/theme1.xml><?xml version="1.0" encoding="utf-8"?>
<a:theme xmlns:a="http://schemas.openxmlformats.org/drawingml/2006/main" name="1_Motyw pakietu Office">
  <a:themeElements>
    <a:clrScheme name="Politechnika Warszawska">
      <a:dk1>
        <a:srgbClr val="006872"/>
      </a:dk1>
      <a:lt1>
        <a:sysClr val="window" lastClr="FFFFFF"/>
      </a:lt1>
      <a:dk2>
        <a:srgbClr val="004A6C"/>
      </a:dk2>
      <a:lt2>
        <a:srgbClr val="E7E6E6"/>
      </a:lt2>
      <a:accent1>
        <a:srgbClr val="3466AF"/>
      </a:accent1>
      <a:accent2>
        <a:srgbClr val="E7A217"/>
      </a:accent2>
      <a:accent3>
        <a:srgbClr val="C8C1B6"/>
      </a:accent3>
      <a:accent4>
        <a:srgbClr val="E63312"/>
      </a:accent4>
      <a:accent5>
        <a:srgbClr val="9A0F06"/>
      </a:accent5>
      <a:accent6>
        <a:srgbClr val="C0D1C8"/>
      </a:accent6>
      <a:hlink>
        <a:srgbClr val="007C91"/>
      </a:hlink>
      <a:folHlink>
        <a:srgbClr val="5E3156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78D63F-F2E5-4BC1-A0D2-31FCE782E49B}">
  <we:reference id="wa200005669" version="2.0.0.0" store="pl-PL" storeType="OMEX"/>
  <we:alternateReferences>
    <we:reference id="WA200005669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479C497013314EB30E13A293C2CAD7" ma:contentTypeVersion="2" ma:contentTypeDescription="Utwórz nowy dokument." ma:contentTypeScope="" ma:versionID="a8f177c33b1d50441d412845e1b954e3">
  <xsd:schema xmlns:xsd="http://www.w3.org/2001/XMLSchema" xmlns:xs="http://www.w3.org/2001/XMLSchema" xmlns:p="http://schemas.microsoft.com/office/2006/metadata/properties" xmlns:ns2="28812133-567b-453f-8b78-53feacc6c9fa" targetNamespace="http://schemas.microsoft.com/office/2006/metadata/properties" ma:root="true" ma:fieldsID="b92e41982e0c63464eb775af11aaaef7" ns2:_="">
    <xsd:import namespace="28812133-567b-453f-8b78-53feacc6c9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12133-567b-453f-8b78-53feacc6c9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42FB7F-88E1-4A84-B567-7D26B48182B4}">
  <ds:schemaRefs>
    <ds:schemaRef ds:uri="28812133-567b-453f-8b78-53feacc6c9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BFD26B-195B-4D9D-83F8-EF9EF218BBFC}">
  <ds:schemaRefs>
    <ds:schemaRef ds:uri="d8301284-0e13-42aa-bfb2-849dd2e9fdd8"/>
    <ds:schemaRef ds:uri="fca3fa48-ee18-4258-80e9-c2e987ae0fe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7D30935-1AC9-4C6E-A060-D39FB7C4DD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549</Words>
  <Application>Microsoft Office PowerPoint</Application>
  <PresentationFormat>Panoramiczny</PresentationFormat>
  <Paragraphs>110</Paragraphs>
  <Slides>10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Aptos</vt:lpstr>
      <vt:lpstr>Arial</vt:lpstr>
      <vt:lpstr>Source Sans Pro</vt:lpstr>
      <vt:lpstr>Source Sans Pro Light</vt:lpstr>
      <vt:lpstr>Source Serif Pro</vt:lpstr>
      <vt:lpstr>1_Motyw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Majchrzyk Monika</dc:creator>
  <cp:lastModifiedBy>Jakub Stankiewicz</cp:lastModifiedBy>
  <cp:revision>1</cp:revision>
  <dcterms:created xsi:type="dcterms:W3CDTF">2023-03-17T09:04:36Z</dcterms:created>
  <dcterms:modified xsi:type="dcterms:W3CDTF">2024-12-05T14:27:42Z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0x0101003E479C497013314EB30E13A293C2CAD7</vt:lpwstr>
  </property>
  <property fmtid="{D5CDD505-2E9C-101B-9397-08002B2CF9AE}" pid="3" name="MediaServiceImageTags">
    <vt:lpwstr/>
  </property>
</Properties>
</file>